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63" r:id="rId2"/>
    <p:sldId id="259" r:id="rId3"/>
    <p:sldId id="258" r:id="rId4"/>
    <p:sldId id="261" r:id="rId5"/>
    <p:sldId id="264" r:id="rId6"/>
    <p:sldId id="266" r:id="rId7"/>
    <p:sldId id="265" r:id="rId8"/>
    <p:sldId id="267" r:id="rId9"/>
    <p:sldId id="268" r:id="rId10"/>
    <p:sldId id="260" r:id="rId11"/>
    <p:sldId id="269" r:id="rId12"/>
    <p:sldId id="271" r:id="rId13"/>
    <p:sldId id="277" r:id="rId14"/>
    <p:sldId id="273" r:id="rId15"/>
    <p:sldId id="274" r:id="rId16"/>
    <p:sldId id="276" r:id="rId17"/>
    <p:sldId id="279" r:id="rId18"/>
    <p:sldId id="284" r:id="rId19"/>
    <p:sldId id="278" r:id="rId20"/>
    <p:sldId id="280" r:id="rId21"/>
    <p:sldId id="282" r:id="rId22"/>
    <p:sldId id="283" r:id="rId23"/>
    <p:sldId id="262" r:id="rId24"/>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925">
          <p15:clr>
            <a:srgbClr val="A4A3A4"/>
          </p15:clr>
        </p15:guide>
        <p15:guide id="3" pos="2880">
          <p15:clr>
            <a:srgbClr val="A4A3A4"/>
          </p15:clr>
        </p15:guide>
        <p15:guide id="4" pos="5022">
          <p15:clr>
            <a:srgbClr val="A4A3A4"/>
          </p15:clr>
        </p15:guide>
        <p15:guide id="5" pos="296">
          <p15:clr>
            <a:srgbClr val="A4A3A4"/>
          </p15:clr>
        </p15:guide>
        <p15:guide id="6" pos="54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66"/>
      </p:cViewPr>
      <p:guideLst>
        <p:guide orient="horz" pos="2160"/>
        <p:guide orient="horz" pos="2925"/>
        <p:guide pos="2880"/>
        <p:guide pos="5022"/>
        <p:guide pos="296"/>
        <p:guide pos="54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C4D5C-9E9D-4A8C-9096-FDB153F4729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8521461-F8A9-44CD-A509-30AEF31E0ECA}">
      <dgm:prSet phldrT="[Text]" custT="1"/>
      <dgm:spPr>
        <a:solidFill>
          <a:srgbClr val="B4D5F0"/>
        </a:solidFill>
      </dgm:spPr>
      <dgm:t>
        <a:bodyPr/>
        <a:lstStyle/>
        <a:p>
          <a:r>
            <a:rPr lang="en-US" sz="2400" dirty="0">
              <a:solidFill>
                <a:srgbClr val="002060"/>
              </a:solidFill>
              <a:latin typeface="Oswald"/>
            </a:rPr>
            <a:t>Policy Update</a:t>
          </a:r>
        </a:p>
      </dgm:t>
    </dgm:pt>
    <dgm:pt modelId="{35A84380-B889-43DA-8E6E-4FC55CCE2298}" type="parTrans" cxnId="{29CF4FE8-D71B-4A7F-92A3-CA1D0DB51AAB}">
      <dgm:prSet/>
      <dgm:spPr/>
      <dgm:t>
        <a:bodyPr/>
        <a:lstStyle/>
        <a:p>
          <a:endParaRPr lang="en-US"/>
        </a:p>
      </dgm:t>
    </dgm:pt>
    <dgm:pt modelId="{9869399B-F32D-4DFC-A771-29F394540313}" type="sibTrans" cxnId="{29CF4FE8-D71B-4A7F-92A3-CA1D0DB51AAB}">
      <dgm:prSet/>
      <dgm:spPr/>
      <dgm:t>
        <a:bodyPr/>
        <a:lstStyle/>
        <a:p>
          <a:endParaRPr lang="en-US"/>
        </a:p>
      </dgm:t>
    </dgm:pt>
    <dgm:pt modelId="{735CD947-514C-4621-988F-CDBD9B1779A5}">
      <dgm:prSet phldrT="[Text]" custT="1"/>
      <dgm:spPr>
        <a:solidFill>
          <a:srgbClr val="B4D5F0"/>
        </a:solidFill>
      </dgm:spPr>
      <dgm:t>
        <a:bodyPr/>
        <a:lstStyle/>
        <a:p>
          <a:r>
            <a:rPr lang="en-US" sz="2400" dirty="0">
              <a:solidFill>
                <a:srgbClr val="002060"/>
              </a:solidFill>
              <a:latin typeface="Oswald"/>
            </a:rPr>
            <a:t>Moving Advocacy Forward</a:t>
          </a:r>
        </a:p>
      </dgm:t>
    </dgm:pt>
    <dgm:pt modelId="{DA067685-7A73-4B67-B4A5-6F1B604364BC}" type="parTrans" cxnId="{DB80D88C-0B1B-4C57-967A-2DE7BF20F008}">
      <dgm:prSet/>
      <dgm:spPr/>
      <dgm:t>
        <a:bodyPr/>
        <a:lstStyle/>
        <a:p>
          <a:endParaRPr lang="en-US"/>
        </a:p>
      </dgm:t>
    </dgm:pt>
    <dgm:pt modelId="{4723A57B-A8A8-459F-8439-AAF0E8271D13}" type="sibTrans" cxnId="{DB80D88C-0B1B-4C57-967A-2DE7BF20F008}">
      <dgm:prSet/>
      <dgm:spPr/>
      <dgm:t>
        <a:bodyPr/>
        <a:lstStyle/>
        <a:p>
          <a:endParaRPr lang="en-US"/>
        </a:p>
      </dgm:t>
    </dgm:pt>
    <dgm:pt modelId="{7259E5E7-46DA-49CA-8376-CE890F4B2368}">
      <dgm:prSet phldrT="[Text]" custT="1"/>
      <dgm:spPr>
        <a:solidFill>
          <a:srgbClr val="B4D5F0"/>
        </a:solidFill>
      </dgm:spPr>
      <dgm:t>
        <a:bodyPr/>
        <a:lstStyle/>
        <a:p>
          <a:r>
            <a:rPr lang="en-US" sz="2400" dirty="0">
              <a:solidFill>
                <a:srgbClr val="002060"/>
              </a:solidFill>
              <a:latin typeface="Oswald"/>
            </a:rPr>
            <a:t>Making Your Voice Matter</a:t>
          </a:r>
        </a:p>
      </dgm:t>
    </dgm:pt>
    <dgm:pt modelId="{7F8A0BEC-58F6-414D-AE6D-C09D836173FC}" type="parTrans" cxnId="{798AF372-37A0-443E-9F87-710DF0BB7735}">
      <dgm:prSet/>
      <dgm:spPr/>
      <dgm:t>
        <a:bodyPr/>
        <a:lstStyle/>
        <a:p>
          <a:endParaRPr lang="en-US"/>
        </a:p>
      </dgm:t>
    </dgm:pt>
    <dgm:pt modelId="{C0442F87-0156-4294-9709-4A2A872C97D3}" type="sibTrans" cxnId="{798AF372-37A0-443E-9F87-710DF0BB7735}">
      <dgm:prSet/>
      <dgm:spPr/>
      <dgm:t>
        <a:bodyPr/>
        <a:lstStyle/>
        <a:p>
          <a:endParaRPr lang="en-US"/>
        </a:p>
      </dgm:t>
    </dgm:pt>
    <dgm:pt modelId="{DA68B565-087B-4A9F-965E-20DDA9D8EA23}">
      <dgm:prSet phldrT="[Text]" custT="1"/>
      <dgm:spPr>
        <a:solidFill>
          <a:srgbClr val="B4D5F0"/>
        </a:solidFill>
      </dgm:spPr>
      <dgm:t>
        <a:bodyPr/>
        <a:lstStyle/>
        <a:p>
          <a:r>
            <a:rPr lang="en-US" sz="2400" dirty="0">
              <a:solidFill>
                <a:srgbClr val="002060"/>
              </a:solidFill>
              <a:latin typeface="Oswald"/>
            </a:rPr>
            <a:t>Q &amp; A</a:t>
          </a:r>
        </a:p>
      </dgm:t>
    </dgm:pt>
    <dgm:pt modelId="{3CA4AC59-07D6-437C-BF57-42B0C69F64C8}" type="parTrans" cxnId="{A09809AB-D719-4007-921F-33E3DBB8FF2D}">
      <dgm:prSet/>
      <dgm:spPr/>
      <dgm:t>
        <a:bodyPr/>
        <a:lstStyle/>
        <a:p>
          <a:endParaRPr lang="en-US"/>
        </a:p>
      </dgm:t>
    </dgm:pt>
    <dgm:pt modelId="{AE0EF465-0D27-4758-875E-C5AF4E71E49D}" type="sibTrans" cxnId="{A09809AB-D719-4007-921F-33E3DBB8FF2D}">
      <dgm:prSet/>
      <dgm:spPr/>
      <dgm:t>
        <a:bodyPr/>
        <a:lstStyle/>
        <a:p>
          <a:endParaRPr lang="en-US"/>
        </a:p>
      </dgm:t>
    </dgm:pt>
    <dgm:pt modelId="{3AC36A84-1EEE-4F17-A506-D681E608C2E6}" type="pres">
      <dgm:prSet presAssocID="{D97C4D5C-9E9D-4A8C-9096-FDB153F47291}" presName="linear" presStyleCnt="0">
        <dgm:presLayoutVars>
          <dgm:dir/>
          <dgm:animLvl val="lvl"/>
          <dgm:resizeHandles val="exact"/>
        </dgm:presLayoutVars>
      </dgm:prSet>
      <dgm:spPr/>
      <dgm:t>
        <a:bodyPr/>
        <a:lstStyle/>
        <a:p>
          <a:endParaRPr lang="en-US"/>
        </a:p>
      </dgm:t>
    </dgm:pt>
    <dgm:pt modelId="{D7BA13C6-EA0B-4757-B90B-4B1DF56B0992}" type="pres">
      <dgm:prSet presAssocID="{68521461-F8A9-44CD-A509-30AEF31E0ECA}" presName="parentLin" presStyleCnt="0"/>
      <dgm:spPr/>
    </dgm:pt>
    <dgm:pt modelId="{DB74BC40-01FB-4186-A274-EC974059261D}" type="pres">
      <dgm:prSet presAssocID="{68521461-F8A9-44CD-A509-30AEF31E0ECA}" presName="parentLeftMargin" presStyleLbl="node1" presStyleIdx="0" presStyleCnt="4"/>
      <dgm:spPr/>
      <dgm:t>
        <a:bodyPr/>
        <a:lstStyle/>
        <a:p>
          <a:endParaRPr lang="en-US"/>
        </a:p>
      </dgm:t>
    </dgm:pt>
    <dgm:pt modelId="{213DFDD7-1666-4A0D-888A-38718EB119B0}" type="pres">
      <dgm:prSet presAssocID="{68521461-F8A9-44CD-A509-30AEF31E0ECA}" presName="parentText" presStyleLbl="node1" presStyleIdx="0" presStyleCnt="4">
        <dgm:presLayoutVars>
          <dgm:chMax val="0"/>
          <dgm:bulletEnabled val="1"/>
        </dgm:presLayoutVars>
      </dgm:prSet>
      <dgm:spPr/>
      <dgm:t>
        <a:bodyPr/>
        <a:lstStyle/>
        <a:p>
          <a:endParaRPr lang="en-US"/>
        </a:p>
      </dgm:t>
    </dgm:pt>
    <dgm:pt modelId="{F98F6DDD-0998-4664-9002-CC52869F58B7}" type="pres">
      <dgm:prSet presAssocID="{68521461-F8A9-44CD-A509-30AEF31E0ECA}" presName="negativeSpace" presStyleCnt="0"/>
      <dgm:spPr/>
    </dgm:pt>
    <dgm:pt modelId="{EC28C545-AC82-4B1E-98AA-AFC294DD1EF9}" type="pres">
      <dgm:prSet presAssocID="{68521461-F8A9-44CD-A509-30AEF31E0ECA}" presName="childText" presStyleLbl="conFgAcc1" presStyleIdx="0" presStyleCnt="4">
        <dgm:presLayoutVars>
          <dgm:bulletEnabled val="1"/>
        </dgm:presLayoutVars>
      </dgm:prSet>
      <dgm:spPr>
        <a:noFill/>
        <a:ln>
          <a:solidFill>
            <a:srgbClr val="002060"/>
          </a:solidFill>
        </a:ln>
      </dgm:spPr>
    </dgm:pt>
    <dgm:pt modelId="{893E27A2-9D4B-4A0A-8779-BE8014834556}" type="pres">
      <dgm:prSet presAssocID="{9869399B-F32D-4DFC-A771-29F394540313}" presName="spaceBetweenRectangles" presStyleCnt="0"/>
      <dgm:spPr/>
    </dgm:pt>
    <dgm:pt modelId="{82507023-00A0-4C1E-910D-CA1D722FC4AE}" type="pres">
      <dgm:prSet presAssocID="{735CD947-514C-4621-988F-CDBD9B1779A5}" presName="parentLin" presStyleCnt="0"/>
      <dgm:spPr/>
    </dgm:pt>
    <dgm:pt modelId="{C62FF635-0A73-4975-8B4C-399E1F8D638C}" type="pres">
      <dgm:prSet presAssocID="{735CD947-514C-4621-988F-CDBD9B1779A5}" presName="parentLeftMargin" presStyleLbl="node1" presStyleIdx="0" presStyleCnt="4"/>
      <dgm:spPr/>
      <dgm:t>
        <a:bodyPr/>
        <a:lstStyle/>
        <a:p>
          <a:endParaRPr lang="en-US"/>
        </a:p>
      </dgm:t>
    </dgm:pt>
    <dgm:pt modelId="{BF052C7F-19A7-49B9-9783-4B1B8543D081}" type="pres">
      <dgm:prSet presAssocID="{735CD947-514C-4621-988F-CDBD9B1779A5}" presName="parentText" presStyleLbl="node1" presStyleIdx="1" presStyleCnt="4">
        <dgm:presLayoutVars>
          <dgm:chMax val="0"/>
          <dgm:bulletEnabled val="1"/>
        </dgm:presLayoutVars>
      </dgm:prSet>
      <dgm:spPr/>
      <dgm:t>
        <a:bodyPr/>
        <a:lstStyle/>
        <a:p>
          <a:endParaRPr lang="en-US"/>
        </a:p>
      </dgm:t>
    </dgm:pt>
    <dgm:pt modelId="{939F0C7E-FE15-4094-914E-CD0CD97388D3}" type="pres">
      <dgm:prSet presAssocID="{735CD947-514C-4621-988F-CDBD9B1779A5}" presName="negativeSpace" presStyleCnt="0"/>
      <dgm:spPr/>
    </dgm:pt>
    <dgm:pt modelId="{630BF1F7-0EB5-49C7-82D7-71DB85EF3799}" type="pres">
      <dgm:prSet presAssocID="{735CD947-514C-4621-988F-CDBD9B1779A5}" presName="childText" presStyleLbl="conFgAcc1" presStyleIdx="1" presStyleCnt="4">
        <dgm:presLayoutVars>
          <dgm:bulletEnabled val="1"/>
        </dgm:presLayoutVars>
      </dgm:prSet>
      <dgm:spPr>
        <a:noFill/>
        <a:ln>
          <a:solidFill>
            <a:srgbClr val="002060"/>
          </a:solidFill>
        </a:ln>
      </dgm:spPr>
    </dgm:pt>
    <dgm:pt modelId="{E6B10F3D-2078-4DD1-BFDF-E702CEFFE68A}" type="pres">
      <dgm:prSet presAssocID="{4723A57B-A8A8-459F-8439-AAF0E8271D13}" presName="spaceBetweenRectangles" presStyleCnt="0"/>
      <dgm:spPr/>
    </dgm:pt>
    <dgm:pt modelId="{3EA8D62C-8D89-4D70-871E-E7F6EB062957}" type="pres">
      <dgm:prSet presAssocID="{7259E5E7-46DA-49CA-8376-CE890F4B2368}" presName="parentLin" presStyleCnt="0"/>
      <dgm:spPr/>
    </dgm:pt>
    <dgm:pt modelId="{C68E1328-EF99-45FB-9FDD-55111E2B233B}" type="pres">
      <dgm:prSet presAssocID="{7259E5E7-46DA-49CA-8376-CE890F4B2368}" presName="parentLeftMargin" presStyleLbl="node1" presStyleIdx="1" presStyleCnt="4"/>
      <dgm:spPr/>
      <dgm:t>
        <a:bodyPr/>
        <a:lstStyle/>
        <a:p>
          <a:endParaRPr lang="en-US"/>
        </a:p>
      </dgm:t>
    </dgm:pt>
    <dgm:pt modelId="{016D39F4-1755-443A-95C7-F577322AC67D}" type="pres">
      <dgm:prSet presAssocID="{7259E5E7-46DA-49CA-8376-CE890F4B2368}" presName="parentText" presStyleLbl="node1" presStyleIdx="2" presStyleCnt="4">
        <dgm:presLayoutVars>
          <dgm:chMax val="0"/>
          <dgm:bulletEnabled val="1"/>
        </dgm:presLayoutVars>
      </dgm:prSet>
      <dgm:spPr/>
      <dgm:t>
        <a:bodyPr/>
        <a:lstStyle/>
        <a:p>
          <a:endParaRPr lang="en-US"/>
        </a:p>
      </dgm:t>
    </dgm:pt>
    <dgm:pt modelId="{4FE92A2F-B2FC-4CFD-9038-662D4E5BD7A9}" type="pres">
      <dgm:prSet presAssocID="{7259E5E7-46DA-49CA-8376-CE890F4B2368}" presName="negativeSpace" presStyleCnt="0"/>
      <dgm:spPr/>
    </dgm:pt>
    <dgm:pt modelId="{4BE51239-9095-486C-BD4F-961DAA941BD7}" type="pres">
      <dgm:prSet presAssocID="{7259E5E7-46DA-49CA-8376-CE890F4B2368}" presName="childText" presStyleLbl="conFgAcc1" presStyleIdx="2" presStyleCnt="4">
        <dgm:presLayoutVars>
          <dgm:bulletEnabled val="1"/>
        </dgm:presLayoutVars>
      </dgm:prSet>
      <dgm:spPr>
        <a:noFill/>
        <a:ln>
          <a:solidFill>
            <a:srgbClr val="002060"/>
          </a:solidFill>
        </a:ln>
      </dgm:spPr>
    </dgm:pt>
    <dgm:pt modelId="{A964CAFE-19C8-48A2-B23D-E4539FB06493}" type="pres">
      <dgm:prSet presAssocID="{C0442F87-0156-4294-9709-4A2A872C97D3}" presName="spaceBetweenRectangles" presStyleCnt="0"/>
      <dgm:spPr/>
    </dgm:pt>
    <dgm:pt modelId="{514D8566-AB68-4B4D-909C-9AF484194BC4}" type="pres">
      <dgm:prSet presAssocID="{DA68B565-087B-4A9F-965E-20DDA9D8EA23}" presName="parentLin" presStyleCnt="0"/>
      <dgm:spPr/>
    </dgm:pt>
    <dgm:pt modelId="{BDB60997-1559-4546-BC00-905611182D8E}" type="pres">
      <dgm:prSet presAssocID="{DA68B565-087B-4A9F-965E-20DDA9D8EA23}" presName="parentLeftMargin" presStyleLbl="node1" presStyleIdx="2" presStyleCnt="4"/>
      <dgm:spPr/>
      <dgm:t>
        <a:bodyPr/>
        <a:lstStyle/>
        <a:p>
          <a:endParaRPr lang="en-US"/>
        </a:p>
      </dgm:t>
    </dgm:pt>
    <dgm:pt modelId="{1987DBB8-9E00-4DE8-B2D6-C2C3C3118021}" type="pres">
      <dgm:prSet presAssocID="{DA68B565-087B-4A9F-965E-20DDA9D8EA23}" presName="parentText" presStyleLbl="node1" presStyleIdx="3" presStyleCnt="4">
        <dgm:presLayoutVars>
          <dgm:chMax val="0"/>
          <dgm:bulletEnabled val="1"/>
        </dgm:presLayoutVars>
      </dgm:prSet>
      <dgm:spPr/>
      <dgm:t>
        <a:bodyPr/>
        <a:lstStyle/>
        <a:p>
          <a:endParaRPr lang="en-US"/>
        </a:p>
      </dgm:t>
    </dgm:pt>
    <dgm:pt modelId="{324A3455-030F-4EE8-B313-3BB1325B30E4}" type="pres">
      <dgm:prSet presAssocID="{DA68B565-087B-4A9F-965E-20DDA9D8EA23}" presName="negativeSpace" presStyleCnt="0"/>
      <dgm:spPr/>
    </dgm:pt>
    <dgm:pt modelId="{016C2884-6FB6-4C24-9968-37D5FCDA2CDA}" type="pres">
      <dgm:prSet presAssocID="{DA68B565-087B-4A9F-965E-20DDA9D8EA23}" presName="childText" presStyleLbl="conFgAcc1" presStyleIdx="3" presStyleCnt="4">
        <dgm:presLayoutVars>
          <dgm:bulletEnabled val="1"/>
        </dgm:presLayoutVars>
      </dgm:prSet>
      <dgm:spPr>
        <a:noFill/>
        <a:ln>
          <a:solidFill>
            <a:srgbClr val="002060"/>
          </a:solidFill>
        </a:ln>
      </dgm:spPr>
    </dgm:pt>
  </dgm:ptLst>
  <dgm:cxnLst>
    <dgm:cxn modelId="{7E8D4A77-E7AA-4229-B58F-23B48584009D}" type="presOf" srcId="{735CD947-514C-4621-988F-CDBD9B1779A5}" destId="{BF052C7F-19A7-49B9-9783-4B1B8543D081}" srcOrd="1" destOrd="0" presId="urn:microsoft.com/office/officeart/2005/8/layout/list1"/>
    <dgm:cxn modelId="{B7E6FADE-9FAD-4CDF-95E1-423ABFA6DE44}" type="presOf" srcId="{DA68B565-087B-4A9F-965E-20DDA9D8EA23}" destId="{1987DBB8-9E00-4DE8-B2D6-C2C3C3118021}" srcOrd="1" destOrd="0" presId="urn:microsoft.com/office/officeart/2005/8/layout/list1"/>
    <dgm:cxn modelId="{CD91233F-B5A0-4DD9-BA1E-1D2719D1F5E7}" type="presOf" srcId="{DA68B565-087B-4A9F-965E-20DDA9D8EA23}" destId="{BDB60997-1559-4546-BC00-905611182D8E}" srcOrd="0" destOrd="0" presId="urn:microsoft.com/office/officeart/2005/8/layout/list1"/>
    <dgm:cxn modelId="{4649361F-21C0-451A-9174-24DCFBD854CD}" type="presOf" srcId="{7259E5E7-46DA-49CA-8376-CE890F4B2368}" destId="{C68E1328-EF99-45FB-9FDD-55111E2B233B}" srcOrd="0" destOrd="0" presId="urn:microsoft.com/office/officeart/2005/8/layout/list1"/>
    <dgm:cxn modelId="{A09809AB-D719-4007-921F-33E3DBB8FF2D}" srcId="{D97C4D5C-9E9D-4A8C-9096-FDB153F47291}" destId="{DA68B565-087B-4A9F-965E-20DDA9D8EA23}" srcOrd="3" destOrd="0" parTransId="{3CA4AC59-07D6-437C-BF57-42B0C69F64C8}" sibTransId="{AE0EF465-0D27-4758-875E-C5AF4E71E49D}"/>
    <dgm:cxn modelId="{DB80D88C-0B1B-4C57-967A-2DE7BF20F008}" srcId="{D97C4D5C-9E9D-4A8C-9096-FDB153F47291}" destId="{735CD947-514C-4621-988F-CDBD9B1779A5}" srcOrd="1" destOrd="0" parTransId="{DA067685-7A73-4B67-B4A5-6F1B604364BC}" sibTransId="{4723A57B-A8A8-459F-8439-AAF0E8271D13}"/>
    <dgm:cxn modelId="{29CF4FE8-D71B-4A7F-92A3-CA1D0DB51AAB}" srcId="{D97C4D5C-9E9D-4A8C-9096-FDB153F47291}" destId="{68521461-F8A9-44CD-A509-30AEF31E0ECA}" srcOrd="0" destOrd="0" parTransId="{35A84380-B889-43DA-8E6E-4FC55CCE2298}" sibTransId="{9869399B-F32D-4DFC-A771-29F394540313}"/>
    <dgm:cxn modelId="{DFD3C4B9-6B35-4354-B10A-A259A4E6A62F}" type="presOf" srcId="{735CD947-514C-4621-988F-CDBD9B1779A5}" destId="{C62FF635-0A73-4975-8B4C-399E1F8D638C}" srcOrd="0" destOrd="0" presId="urn:microsoft.com/office/officeart/2005/8/layout/list1"/>
    <dgm:cxn modelId="{798AF372-37A0-443E-9F87-710DF0BB7735}" srcId="{D97C4D5C-9E9D-4A8C-9096-FDB153F47291}" destId="{7259E5E7-46DA-49CA-8376-CE890F4B2368}" srcOrd="2" destOrd="0" parTransId="{7F8A0BEC-58F6-414D-AE6D-C09D836173FC}" sibTransId="{C0442F87-0156-4294-9709-4A2A872C97D3}"/>
    <dgm:cxn modelId="{74D8D60E-2087-4F51-8FAA-668E973F10BD}" type="presOf" srcId="{68521461-F8A9-44CD-A509-30AEF31E0ECA}" destId="{DB74BC40-01FB-4186-A274-EC974059261D}" srcOrd="0" destOrd="0" presId="urn:microsoft.com/office/officeart/2005/8/layout/list1"/>
    <dgm:cxn modelId="{480D61F2-61EE-4B62-A04A-979CE36B599B}" type="presOf" srcId="{7259E5E7-46DA-49CA-8376-CE890F4B2368}" destId="{016D39F4-1755-443A-95C7-F577322AC67D}" srcOrd="1" destOrd="0" presId="urn:microsoft.com/office/officeart/2005/8/layout/list1"/>
    <dgm:cxn modelId="{B0085814-3993-4470-990F-CD932C470DB4}" type="presOf" srcId="{68521461-F8A9-44CD-A509-30AEF31E0ECA}" destId="{213DFDD7-1666-4A0D-888A-38718EB119B0}" srcOrd="1" destOrd="0" presId="urn:microsoft.com/office/officeart/2005/8/layout/list1"/>
    <dgm:cxn modelId="{24602207-9964-4BFE-A84A-148CDE162C9D}" type="presOf" srcId="{D97C4D5C-9E9D-4A8C-9096-FDB153F47291}" destId="{3AC36A84-1EEE-4F17-A506-D681E608C2E6}" srcOrd="0" destOrd="0" presId="urn:microsoft.com/office/officeart/2005/8/layout/list1"/>
    <dgm:cxn modelId="{3454F29B-9AED-4E59-B3B5-C9EA9CF16C93}" type="presParOf" srcId="{3AC36A84-1EEE-4F17-A506-D681E608C2E6}" destId="{D7BA13C6-EA0B-4757-B90B-4B1DF56B0992}" srcOrd="0" destOrd="0" presId="urn:microsoft.com/office/officeart/2005/8/layout/list1"/>
    <dgm:cxn modelId="{4B5A4643-E510-4469-9B30-4DFEA8E83323}" type="presParOf" srcId="{D7BA13C6-EA0B-4757-B90B-4B1DF56B0992}" destId="{DB74BC40-01FB-4186-A274-EC974059261D}" srcOrd="0" destOrd="0" presId="urn:microsoft.com/office/officeart/2005/8/layout/list1"/>
    <dgm:cxn modelId="{13E4CBAF-6404-47FD-A193-2AC3D161AD86}" type="presParOf" srcId="{D7BA13C6-EA0B-4757-B90B-4B1DF56B0992}" destId="{213DFDD7-1666-4A0D-888A-38718EB119B0}" srcOrd="1" destOrd="0" presId="urn:microsoft.com/office/officeart/2005/8/layout/list1"/>
    <dgm:cxn modelId="{957E8D62-DB5A-4D58-ABF9-176880145086}" type="presParOf" srcId="{3AC36A84-1EEE-4F17-A506-D681E608C2E6}" destId="{F98F6DDD-0998-4664-9002-CC52869F58B7}" srcOrd="1" destOrd="0" presId="urn:microsoft.com/office/officeart/2005/8/layout/list1"/>
    <dgm:cxn modelId="{435BFE12-203C-4580-B13E-2CE527FB093E}" type="presParOf" srcId="{3AC36A84-1EEE-4F17-A506-D681E608C2E6}" destId="{EC28C545-AC82-4B1E-98AA-AFC294DD1EF9}" srcOrd="2" destOrd="0" presId="urn:microsoft.com/office/officeart/2005/8/layout/list1"/>
    <dgm:cxn modelId="{474EFF60-2DEF-42A7-AC3F-623321EDB44C}" type="presParOf" srcId="{3AC36A84-1EEE-4F17-A506-D681E608C2E6}" destId="{893E27A2-9D4B-4A0A-8779-BE8014834556}" srcOrd="3" destOrd="0" presId="urn:microsoft.com/office/officeart/2005/8/layout/list1"/>
    <dgm:cxn modelId="{2389291B-0E4A-4CED-BA79-EAD06265923F}" type="presParOf" srcId="{3AC36A84-1EEE-4F17-A506-D681E608C2E6}" destId="{82507023-00A0-4C1E-910D-CA1D722FC4AE}" srcOrd="4" destOrd="0" presId="urn:microsoft.com/office/officeart/2005/8/layout/list1"/>
    <dgm:cxn modelId="{13A6A7F3-DB4E-4825-A166-36FE9B72DD15}" type="presParOf" srcId="{82507023-00A0-4C1E-910D-CA1D722FC4AE}" destId="{C62FF635-0A73-4975-8B4C-399E1F8D638C}" srcOrd="0" destOrd="0" presId="urn:microsoft.com/office/officeart/2005/8/layout/list1"/>
    <dgm:cxn modelId="{4056025F-4D7C-4FE1-9E20-852624FAC073}" type="presParOf" srcId="{82507023-00A0-4C1E-910D-CA1D722FC4AE}" destId="{BF052C7F-19A7-49B9-9783-4B1B8543D081}" srcOrd="1" destOrd="0" presId="urn:microsoft.com/office/officeart/2005/8/layout/list1"/>
    <dgm:cxn modelId="{69E5228E-9077-4AAC-89F1-19C3A804774D}" type="presParOf" srcId="{3AC36A84-1EEE-4F17-A506-D681E608C2E6}" destId="{939F0C7E-FE15-4094-914E-CD0CD97388D3}" srcOrd="5" destOrd="0" presId="urn:microsoft.com/office/officeart/2005/8/layout/list1"/>
    <dgm:cxn modelId="{0A8B0CBC-2DEE-46E8-BEFC-A0F5F0C637A0}" type="presParOf" srcId="{3AC36A84-1EEE-4F17-A506-D681E608C2E6}" destId="{630BF1F7-0EB5-49C7-82D7-71DB85EF3799}" srcOrd="6" destOrd="0" presId="urn:microsoft.com/office/officeart/2005/8/layout/list1"/>
    <dgm:cxn modelId="{D6BF90F9-F98F-46EA-8251-C58F94A02B8C}" type="presParOf" srcId="{3AC36A84-1EEE-4F17-A506-D681E608C2E6}" destId="{E6B10F3D-2078-4DD1-BFDF-E702CEFFE68A}" srcOrd="7" destOrd="0" presId="urn:microsoft.com/office/officeart/2005/8/layout/list1"/>
    <dgm:cxn modelId="{363538D2-CE6F-47E9-B84C-675AFFD932F2}" type="presParOf" srcId="{3AC36A84-1EEE-4F17-A506-D681E608C2E6}" destId="{3EA8D62C-8D89-4D70-871E-E7F6EB062957}" srcOrd="8" destOrd="0" presId="urn:microsoft.com/office/officeart/2005/8/layout/list1"/>
    <dgm:cxn modelId="{EA7E3EA9-031B-4B15-A85F-9FED38AD9BBF}" type="presParOf" srcId="{3EA8D62C-8D89-4D70-871E-E7F6EB062957}" destId="{C68E1328-EF99-45FB-9FDD-55111E2B233B}" srcOrd="0" destOrd="0" presId="urn:microsoft.com/office/officeart/2005/8/layout/list1"/>
    <dgm:cxn modelId="{F6C87CF3-DE6C-4F20-9405-9AB3AA0BC525}" type="presParOf" srcId="{3EA8D62C-8D89-4D70-871E-E7F6EB062957}" destId="{016D39F4-1755-443A-95C7-F577322AC67D}" srcOrd="1" destOrd="0" presId="urn:microsoft.com/office/officeart/2005/8/layout/list1"/>
    <dgm:cxn modelId="{EB92AFFF-C340-4607-B42E-EEA5305F99B0}" type="presParOf" srcId="{3AC36A84-1EEE-4F17-A506-D681E608C2E6}" destId="{4FE92A2F-B2FC-4CFD-9038-662D4E5BD7A9}" srcOrd="9" destOrd="0" presId="urn:microsoft.com/office/officeart/2005/8/layout/list1"/>
    <dgm:cxn modelId="{8D2B79F1-4D83-4A13-908D-8AC05C5A276A}" type="presParOf" srcId="{3AC36A84-1EEE-4F17-A506-D681E608C2E6}" destId="{4BE51239-9095-486C-BD4F-961DAA941BD7}" srcOrd="10" destOrd="0" presId="urn:microsoft.com/office/officeart/2005/8/layout/list1"/>
    <dgm:cxn modelId="{7C71588E-CEC1-4689-93D1-910F98BA6E16}" type="presParOf" srcId="{3AC36A84-1EEE-4F17-A506-D681E608C2E6}" destId="{A964CAFE-19C8-48A2-B23D-E4539FB06493}" srcOrd="11" destOrd="0" presId="urn:microsoft.com/office/officeart/2005/8/layout/list1"/>
    <dgm:cxn modelId="{0ADD639C-5072-45C8-A19C-5525F4D4B128}" type="presParOf" srcId="{3AC36A84-1EEE-4F17-A506-D681E608C2E6}" destId="{514D8566-AB68-4B4D-909C-9AF484194BC4}" srcOrd="12" destOrd="0" presId="urn:microsoft.com/office/officeart/2005/8/layout/list1"/>
    <dgm:cxn modelId="{9AA59466-4E18-4E9B-BAE4-7D18F4B2B625}" type="presParOf" srcId="{514D8566-AB68-4B4D-909C-9AF484194BC4}" destId="{BDB60997-1559-4546-BC00-905611182D8E}" srcOrd="0" destOrd="0" presId="urn:microsoft.com/office/officeart/2005/8/layout/list1"/>
    <dgm:cxn modelId="{1897A2EF-9BA6-49C4-B4BC-338C2533A707}" type="presParOf" srcId="{514D8566-AB68-4B4D-909C-9AF484194BC4}" destId="{1987DBB8-9E00-4DE8-B2D6-C2C3C3118021}" srcOrd="1" destOrd="0" presId="urn:microsoft.com/office/officeart/2005/8/layout/list1"/>
    <dgm:cxn modelId="{934BBACA-C6A8-49C7-839C-B7DEF217D9EF}" type="presParOf" srcId="{3AC36A84-1EEE-4F17-A506-D681E608C2E6}" destId="{324A3455-030F-4EE8-B313-3BB1325B30E4}" srcOrd="13" destOrd="0" presId="urn:microsoft.com/office/officeart/2005/8/layout/list1"/>
    <dgm:cxn modelId="{C0C60B43-B54A-4F8E-836F-8FFC17C94BC1}" type="presParOf" srcId="{3AC36A84-1EEE-4F17-A506-D681E608C2E6}" destId="{016C2884-6FB6-4C24-9968-37D5FCDA2CD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817B9-4DC8-4E5A-971F-42606F64132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C508062-54C1-42B5-9A68-DFEEECD55D71}">
      <dgm:prSet phldrT="[Text]"/>
      <dgm:spPr>
        <a:ln w="50800">
          <a:solidFill>
            <a:srgbClr val="002060"/>
          </a:solidFill>
        </a:ln>
      </dgm:spPr>
      <dgm:t>
        <a:bodyPr/>
        <a:lstStyle/>
        <a:p>
          <a:r>
            <a:rPr lang="en-US" dirty="0">
              <a:solidFill>
                <a:srgbClr val="002060"/>
              </a:solidFill>
              <a:latin typeface="Oswald"/>
            </a:rPr>
            <a:t>Use Social Media to know what thought leaders and activists are talking about</a:t>
          </a:r>
        </a:p>
      </dgm:t>
    </dgm:pt>
    <dgm:pt modelId="{6F37BEF2-F745-4E42-B200-596CA5D65171}" type="parTrans" cxnId="{55E7320D-B279-4C1B-8A36-D3A613098CDC}">
      <dgm:prSet/>
      <dgm:spPr/>
      <dgm:t>
        <a:bodyPr/>
        <a:lstStyle/>
        <a:p>
          <a:endParaRPr lang="en-US"/>
        </a:p>
      </dgm:t>
    </dgm:pt>
    <dgm:pt modelId="{932C344F-8856-4592-8263-153CA45710C6}" type="sibTrans" cxnId="{55E7320D-B279-4C1B-8A36-D3A613098CDC}">
      <dgm:prSet/>
      <dgm:spPr/>
      <dgm:t>
        <a:bodyPr/>
        <a:lstStyle/>
        <a:p>
          <a:endParaRPr lang="en-US"/>
        </a:p>
      </dgm:t>
    </dgm:pt>
    <dgm:pt modelId="{6C65909A-5C50-4914-9B2A-450DD74588A6}">
      <dgm:prSet phldrT="[Text]"/>
      <dgm:spPr>
        <a:ln w="50800">
          <a:solidFill>
            <a:srgbClr val="002060"/>
          </a:solidFill>
        </a:ln>
      </dgm:spPr>
      <dgm:t>
        <a:bodyPr/>
        <a:lstStyle/>
        <a:p>
          <a:r>
            <a:rPr lang="en-US" dirty="0">
              <a:solidFill>
                <a:srgbClr val="002060"/>
              </a:solidFill>
              <a:latin typeface="Oswald"/>
            </a:rPr>
            <a:t>Pay attention to Action Alerts</a:t>
          </a:r>
        </a:p>
      </dgm:t>
    </dgm:pt>
    <dgm:pt modelId="{9AC17C7B-0CE3-482F-9806-6E3AD7DD10FB}" type="parTrans" cxnId="{A5294F70-625B-4771-BB53-4BA0BFCF0E89}">
      <dgm:prSet/>
      <dgm:spPr/>
      <dgm:t>
        <a:bodyPr/>
        <a:lstStyle/>
        <a:p>
          <a:endParaRPr lang="en-US"/>
        </a:p>
      </dgm:t>
    </dgm:pt>
    <dgm:pt modelId="{5274EBE3-85DA-4140-BB36-65BEC1CC44BA}" type="sibTrans" cxnId="{A5294F70-625B-4771-BB53-4BA0BFCF0E89}">
      <dgm:prSet/>
      <dgm:spPr/>
      <dgm:t>
        <a:bodyPr/>
        <a:lstStyle/>
        <a:p>
          <a:endParaRPr lang="en-US"/>
        </a:p>
      </dgm:t>
    </dgm:pt>
    <dgm:pt modelId="{4AEC44B5-490E-47C2-83F2-6D9273152F64}">
      <dgm:prSet phldrT="[Text]"/>
      <dgm:spPr>
        <a:ln w="50800">
          <a:solidFill>
            <a:srgbClr val="002060"/>
          </a:solidFill>
        </a:ln>
      </dgm:spPr>
      <dgm:t>
        <a:bodyPr/>
        <a:lstStyle/>
        <a:p>
          <a:r>
            <a:rPr lang="en-US" dirty="0">
              <a:solidFill>
                <a:srgbClr val="002060"/>
              </a:solidFill>
              <a:latin typeface="Oswald"/>
            </a:rPr>
            <a:t>Participate in coalitions</a:t>
          </a:r>
        </a:p>
      </dgm:t>
    </dgm:pt>
    <dgm:pt modelId="{7008B5DB-41CF-450B-8B5D-56DAE8E774FB}" type="parTrans" cxnId="{589E5EC5-D81A-466E-8B3C-19360BE63C5D}">
      <dgm:prSet/>
      <dgm:spPr/>
      <dgm:t>
        <a:bodyPr/>
        <a:lstStyle/>
        <a:p>
          <a:endParaRPr lang="en-US"/>
        </a:p>
      </dgm:t>
    </dgm:pt>
    <dgm:pt modelId="{56C00891-0001-4C8B-955A-8139F6667D74}" type="sibTrans" cxnId="{589E5EC5-D81A-466E-8B3C-19360BE63C5D}">
      <dgm:prSet/>
      <dgm:spPr/>
      <dgm:t>
        <a:bodyPr/>
        <a:lstStyle/>
        <a:p>
          <a:endParaRPr lang="en-US"/>
        </a:p>
      </dgm:t>
    </dgm:pt>
    <dgm:pt modelId="{8C4A5624-B179-4910-AC14-A5240EDC1E5B}">
      <dgm:prSet phldrT="[Text]"/>
      <dgm:spPr>
        <a:ln w="50800">
          <a:solidFill>
            <a:srgbClr val="B4D5F0"/>
          </a:solidFill>
        </a:ln>
      </dgm:spPr>
      <dgm:t>
        <a:bodyPr/>
        <a:lstStyle/>
        <a:p>
          <a:r>
            <a:rPr lang="en-US" dirty="0">
              <a:solidFill>
                <a:srgbClr val="002060"/>
              </a:solidFill>
              <a:latin typeface="Oswald"/>
            </a:rPr>
            <a:t>Western Center on Law &amp; Poverty @</a:t>
          </a:r>
          <a:r>
            <a:rPr lang="en-US" dirty="0" err="1">
              <a:solidFill>
                <a:srgbClr val="002060"/>
              </a:solidFill>
              <a:latin typeface="Oswald"/>
            </a:rPr>
            <a:t>Western_Center</a:t>
          </a:r>
          <a:endParaRPr lang="en-US" dirty="0">
            <a:solidFill>
              <a:srgbClr val="002060"/>
            </a:solidFill>
            <a:latin typeface="Oswald"/>
          </a:endParaRPr>
        </a:p>
      </dgm:t>
    </dgm:pt>
    <dgm:pt modelId="{4ACCA3F0-7361-4FD1-8526-C0803B9D8FB1}" type="parTrans" cxnId="{2305CB6A-F7A9-401F-84BC-F61FAFB44AB3}">
      <dgm:prSet/>
      <dgm:spPr/>
      <dgm:t>
        <a:bodyPr/>
        <a:lstStyle/>
        <a:p>
          <a:endParaRPr lang="en-US"/>
        </a:p>
      </dgm:t>
    </dgm:pt>
    <dgm:pt modelId="{ADB5F134-C6FF-467D-A2D8-5712B83DC5FF}" type="sibTrans" cxnId="{2305CB6A-F7A9-401F-84BC-F61FAFB44AB3}">
      <dgm:prSet/>
      <dgm:spPr/>
      <dgm:t>
        <a:bodyPr/>
        <a:lstStyle/>
        <a:p>
          <a:endParaRPr lang="en-US"/>
        </a:p>
      </dgm:t>
    </dgm:pt>
    <dgm:pt modelId="{B1DCC35E-844C-416D-A670-026061D905CF}">
      <dgm:prSet phldrT="[Text]"/>
      <dgm:spPr>
        <a:ln w="50800">
          <a:solidFill>
            <a:srgbClr val="002060"/>
          </a:solidFill>
        </a:ln>
      </dgm:spPr>
      <dgm:t>
        <a:bodyPr/>
        <a:lstStyle/>
        <a:p>
          <a:r>
            <a:rPr lang="en-US" dirty="0">
              <a:solidFill>
                <a:srgbClr val="002060"/>
              </a:solidFill>
              <a:latin typeface="Oswald"/>
            </a:rPr>
            <a:t>Take advantage of  anti-hunger specific resources</a:t>
          </a:r>
        </a:p>
      </dgm:t>
    </dgm:pt>
    <dgm:pt modelId="{2538DB71-165A-4A0B-AC1B-69EF55C6C6E5}" type="parTrans" cxnId="{5CA3CDCF-5FB8-40B4-B58B-C9406EB62EEF}">
      <dgm:prSet/>
      <dgm:spPr/>
      <dgm:t>
        <a:bodyPr/>
        <a:lstStyle/>
        <a:p>
          <a:endParaRPr lang="en-US"/>
        </a:p>
      </dgm:t>
    </dgm:pt>
    <dgm:pt modelId="{4647F854-4167-45AE-9AA5-076AE5E6B9E4}" type="sibTrans" cxnId="{5CA3CDCF-5FB8-40B4-B58B-C9406EB62EEF}">
      <dgm:prSet/>
      <dgm:spPr/>
      <dgm:t>
        <a:bodyPr/>
        <a:lstStyle/>
        <a:p>
          <a:endParaRPr lang="en-US"/>
        </a:p>
      </dgm:t>
    </dgm:pt>
    <dgm:pt modelId="{6E346A21-C250-406C-92AA-3C2E84A510A9}">
      <dgm:prSet/>
      <dgm:spPr>
        <a:ln w="50800">
          <a:solidFill>
            <a:srgbClr val="B4D5F0"/>
          </a:solidFill>
        </a:ln>
      </dgm:spPr>
      <dgm:t>
        <a:bodyPr/>
        <a:lstStyle/>
        <a:p>
          <a:r>
            <a:rPr lang="en-US" dirty="0">
              <a:solidFill>
                <a:srgbClr val="002060"/>
              </a:solidFill>
              <a:latin typeface="Oswald"/>
            </a:rPr>
            <a:t>California Association of Food Banks @CAFoodBanks</a:t>
          </a:r>
        </a:p>
      </dgm:t>
    </dgm:pt>
    <dgm:pt modelId="{CD7E4076-2DF6-4B13-BFD9-296F8BB4DBF2}" type="parTrans" cxnId="{54A0EB65-1EBA-4D56-B3BB-8FA48BCDE720}">
      <dgm:prSet/>
      <dgm:spPr/>
      <dgm:t>
        <a:bodyPr/>
        <a:lstStyle/>
        <a:p>
          <a:endParaRPr lang="en-US"/>
        </a:p>
      </dgm:t>
    </dgm:pt>
    <dgm:pt modelId="{F51DB520-8078-4B76-B851-1F43B17A03A1}" type="sibTrans" cxnId="{54A0EB65-1EBA-4D56-B3BB-8FA48BCDE720}">
      <dgm:prSet/>
      <dgm:spPr/>
      <dgm:t>
        <a:bodyPr/>
        <a:lstStyle/>
        <a:p>
          <a:endParaRPr lang="en-US"/>
        </a:p>
      </dgm:t>
    </dgm:pt>
    <dgm:pt modelId="{96E3E7F1-2608-4469-B48D-EA7C29B67D38}">
      <dgm:prSet/>
      <dgm:spPr>
        <a:ln w="50800">
          <a:solidFill>
            <a:srgbClr val="B4D5F0"/>
          </a:solidFill>
        </a:ln>
      </dgm:spPr>
      <dgm:t>
        <a:bodyPr/>
        <a:lstStyle/>
        <a:p>
          <a:r>
            <a:rPr lang="en-US" dirty="0">
              <a:solidFill>
                <a:srgbClr val="002060"/>
              </a:solidFill>
              <a:latin typeface="Oswald"/>
            </a:rPr>
            <a:t>California Budget Project @CABudgetProject</a:t>
          </a:r>
        </a:p>
      </dgm:t>
    </dgm:pt>
    <dgm:pt modelId="{721C0C46-9DF4-48B6-8B26-458448D682D3}" type="parTrans" cxnId="{2286A198-8E58-4B66-A313-77DBE6E29D4C}">
      <dgm:prSet/>
      <dgm:spPr/>
      <dgm:t>
        <a:bodyPr/>
        <a:lstStyle/>
        <a:p>
          <a:endParaRPr lang="en-US"/>
        </a:p>
      </dgm:t>
    </dgm:pt>
    <dgm:pt modelId="{3C0365AF-1FC1-49EE-9CAE-624E7109B9A1}" type="sibTrans" cxnId="{2286A198-8E58-4B66-A313-77DBE6E29D4C}">
      <dgm:prSet/>
      <dgm:spPr/>
      <dgm:t>
        <a:bodyPr/>
        <a:lstStyle/>
        <a:p>
          <a:endParaRPr lang="en-US"/>
        </a:p>
      </dgm:t>
    </dgm:pt>
    <dgm:pt modelId="{DC24B245-FFFD-4A9F-8B6C-359A506CDB03}">
      <dgm:prSet phldrT="[Text]"/>
      <dgm:spPr>
        <a:ln w="50800">
          <a:solidFill>
            <a:srgbClr val="B4D5F0"/>
          </a:solidFill>
        </a:ln>
      </dgm:spPr>
      <dgm:t>
        <a:bodyPr/>
        <a:lstStyle/>
        <a:p>
          <a:r>
            <a:rPr lang="en-US" dirty="0">
              <a:solidFill>
                <a:srgbClr val="002060"/>
              </a:solidFill>
              <a:latin typeface="Oswald"/>
            </a:rPr>
            <a:t>Feeding America</a:t>
          </a:r>
        </a:p>
      </dgm:t>
    </dgm:pt>
    <dgm:pt modelId="{AEC26C05-C019-4D12-A417-13972087D775}" type="parTrans" cxnId="{83346967-2D22-44BB-9B06-FC84D8484073}">
      <dgm:prSet/>
      <dgm:spPr/>
      <dgm:t>
        <a:bodyPr/>
        <a:lstStyle/>
        <a:p>
          <a:endParaRPr lang="en-US"/>
        </a:p>
      </dgm:t>
    </dgm:pt>
    <dgm:pt modelId="{C1466307-57F9-42ED-9774-DCF1DF8640AE}" type="sibTrans" cxnId="{83346967-2D22-44BB-9B06-FC84D8484073}">
      <dgm:prSet/>
      <dgm:spPr/>
      <dgm:t>
        <a:bodyPr/>
        <a:lstStyle/>
        <a:p>
          <a:endParaRPr lang="en-US"/>
        </a:p>
      </dgm:t>
    </dgm:pt>
    <dgm:pt modelId="{593A16D9-01C1-40CF-BFA2-19BFEADED49E}">
      <dgm:prSet phldrT="[Text]"/>
      <dgm:spPr>
        <a:ln w="50800">
          <a:solidFill>
            <a:srgbClr val="B4D5F0"/>
          </a:solidFill>
        </a:ln>
      </dgm:spPr>
      <dgm:t>
        <a:bodyPr/>
        <a:lstStyle/>
        <a:p>
          <a:r>
            <a:rPr lang="en-US" dirty="0">
              <a:solidFill>
                <a:srgbClr val="002060"/>
              </a:solidFill>
              <a:latin typeface="Oswald"/>
            </a:rPr>
            <a:t>California Food Policy Advocates</a:t>
          </a:r>
        </a:p>
      </dgm:t>
    </dgm:pt>
    <dgm:pt modelId="{899D869F-9380-4ADF-9F12-61C97A99E3B2}" type="parTrans" cxnId="{DE91386C-ADBB-4870-8856-CAE62C3DC1DB}">
      <dgm:prSet/>
      <dgm:spPr/>
      <dgm:t>
        <a:bodyPr/>
        <a:lstStyle/>
        <a:p>
          <a:endParaRPr lang="en-US"/>
        </a:p>
      </dgm:t>
    </dgm:pt>
    <dgm:pt modelId="{8BAF3D48-0A72-4C8D-8784-854539EF32C1}" type="sibTrans" cxnId="{DE91386C-ADBB-4870-8856-CAE62C3DC1DB}">
      <dgm:prSet/>
      <dgm:spPr/>
      <dgm:t>
        <a:bodyPr/>
        <a:lstStyle/>
        <a:p>
          <a:endParaRPr lang="en-US"/>
        </a:p>
      </dgm:t>
    </dgm:pt>
    <dgm:pt modelId="{3D97B553-3F65-4376-92AD-EE9BA1898815}">
      <dgm:prSet phldrT="[Text]"/>
      <dgm:spPr>
        <a:ln w="50800">
          <a:solidFill>
            <a:srgbClr val="B4D5F0"/>
          </a:solidFill>
        </a:ln>
      </dgm:spPr>
      <dgm:t>
        <a:bodyPr/>
        <a:lstStyle/>
        <a:p>
          <a:r>
            <a:rPr lang="en-US" dirty="0">
              <a:solidFill>
                <a:srgbClr val="002060"/>
              </a:solidFill>
              <a:latin typeface="Oswald"/>
            </a:rPr>
            <a:t>LA Food Policy Council</a:t>
          </a:r>
        </a:p>
      </dgm:t>
    </dgm:pt>
    <dgm:pt modelId="{866549EE-A9C6-4568-82A9-BA8AF10CFA59}" type="parTrans" cxnId="{81825206-56B6-4637-AD17-87C4F4BFFF88}">
      <dgm:prSet/>
      <dgm:spPr/>
      <dgm:t>
        <a:bodyPr/>
        <a:lstStyle/>
        <a:p>
          <a:endParaRPr lang="en-US"/>
        </a:p>
      </dgm:t>
    </dgm:pt>
    <dgm:pt modelId="{11AD4E8C-9D6E-471B-8EF1-A282E71AD7BC}" type="sibTrans" cxnId="{81825206-56B6-4637-AD17-87C4F4BFFF88}">
      <dgm:prSet/>
      <dgm:spPr/>
      <dgm:t>
        <a:bodyPr/>
        <a:lstStyle/>
        <a:p>
          <a:endParaRPr lang="en-US"/>
        </a:p>
      </dgm:t>
    </dgm:pt>
    <dgm:pt modelId="{B8A821E1-36E9-4E2E-AF3C-F8D940EEEE7C}">
      <dgm:prSet phldrT="[Text]"/>
      <dgm:spPr>
        <a:ln w="50800">
          <a:solidFill>
            <a:srgbClr val="B4D5F0"/>
          </a:solidFill>
        </a:ln>
      </dgm:spPr>
      <dgm:t>
        <a:bodyPr/>
        <a:lstStyle/>
        <a:p>
          <a:r>
            <a:rPr lang="en-US" dirty="0">
              <a:solidFill>
                <a:srgbClr val="002060"/>
              </a:solidFill>
              <a:latin typeface="Oswald"/>
            </a:rPr>
            <a:t>Hunger Action LA</a:t>
          </a:r>
        </a:p>
      </dgm:t>
    </dgm:pt>
    <dgm:pt modelId="{C77CAE1A-11C1-4BD6-97CB-3C95A417D537}" type="parTrans" cxnId="{5A8E5CE5-EA8B-47CD-A233-947444D222DD}">
      <dgm:prSet/>
      <dgm:spPr/>
      <dgm:t>
        <a:bodyPr/>
        <a:lstStyle/>
        <a:p>
          <a:endParaRPr lang="en-US"/>
        </a:p>
      </dgm:t>
    </dgm:pt>
    <dgm:pt modelId="{58AEC204-D108-4E29-96F7-467607C0931F}" type="sibTrans" cxnId="{5A8E5CE5-EA8B-47CD-A233-947444D222DD}">
      <dgm:prSet/>
      <dgm:spPr/>
      <dgm:t>
        <a:bodyPr/>
        <a:lstStyle/>
        <a:p>
          <a:endParaRPr lang="en-US"/>
        </a:p>
      </dgm:t>
    </dgm:pt>
    <dgm:pt modelId="{C9C285DA-4A49-4CF0-A518-A3F4F7459A08}">
      <dgm:prSet phldrT="[Text]"/>
      <dgm:spPr>
        <a:ln w="50800">
          <a:solidFill>
            <a:srgbClr val="B4D5F0"/>
          </a:solidFill>
        </a:ln>
      </dgm:spPr>
      <dgm:t>
        <a:bodyPr/>
        <a:lstStyle/>
        <a:p>
          <a:r>
            <a:rPr lang="en-US" dirty="0">
              <a:solidFill>
                <a:srgbClr val="002060"/>
              </a:solidFill>
              <a:latin typeface="Oswald"/>
            </a:rPr>
            <a:t>CA Hunger Action Coalition</a:t>
          </a:r>
        </a:p>
      </dgm:t>
    </dgm:pt>
    <dgm:pt modelId="{C043F85B-9F77-47CB-818A-0847AE523FEA}" type="parTrans" cxnId="{07349ADA-43B2-46C0-BF25-C823541F1B96}">
      <dgm:prSet/>
      <dgm:spPr/>
      <dgm:t>
        <a:bodyPr/>
        <a:lstStyle/>
        <a:p>
          <a:endParaRPr lang="en-US"/>
        </a:p>
      </dgm:t>
    </dgm:pt>
    <dgm:pt modelId="{CF17AFB0-EA2F-4934-940D-95DD8E909428}" type="sibTrans" cxnId="{07349ADA-43B2-46C0-BF25-C823541F1B96}">
      <dgm:prSet/>
      <dgm:spPr/>
      <dgm:t>
        <a:bodyPr/>
        <a:lstStyle/>
        <a:p>
          <a:endParaRPr lang="en-US"/>
        </a:p>
      </dgm:t>
    </dgm:pt>
    <dgm:pt modelId="{11103EBA-C22F-400D-B552-31716CABAE4F}">
      <dgm:prSet phldrT="[Text]"/>
      <dgm:spPr>
        <a:ln w="50800">
          <a:solidFill>
            <a:srgbClr val="B4D5F0"/>
          </a:solidFill>
        </a:ln>
      </dgm:spPr>
      <dgm:t>
        <a:bodyPr/>
        <a:lstStyle/>
        <a:p>
          <a:r>
            <a:rPr lang="en-US" dirty="0">
              <a:solidFill>
                <a:srgbClr val="002060"/>
              </a:solidFill>
              <a:latin typeface="Oswald"/>
            </a:rPr>
            <a:t>LA Regional Food Bank</a:t>
          </a:r>
        </a:p>
      </dgm:t>
    </dgm:pt>
    <dgm:pt modelId="{3B538FD0-1573-49EE-AA49-C87B13273DA8}" type="parTrans" cxnId="{1A6AEB67-71A7-4EC3-B809-352A65568A05}">
      <dgm:prSet/>
      <dgm:spPr/>
      <dgm:t>
        <a:bodyPr/>
        <a:lstStyle/>
        <a:p>
          <a:endParaRPr lang="en-US"/>
        </a:p>
      </dgm:t>
    </dgm:pt>
    <dgm:pt modelId="{096E83EF-0B61-411A-A48D-043B8372C557}" type="sibTrans" cxnId="{1A6AEB67-71A7-4EC3-B809-352A65568A05}">
      <dgm:prSet/>
      <dgm:spPr/>
      <dgm:t>
        <a:bodyPr/>
        <a:lstStyle/>
        <a:p>
          <a:endParaRPr lang="en-US"/>
        </a:p>
      </dgm:t>
    </dgm:pt>
    <dgm:pt modelId="{EE233557-53D1-48A2-9677-A6B6805640A5}">
      <dgm:prSet phldrT="[Text]"/>
      <dgm:spPr>
        <a:ln w="50800">
          <a:solidFill>
            <a:srgbClr val="B4D5F0"/>
          </a:solidFill>
        </a:ln>
      </dgm:spPr>
      <dgm:t>
        <a:bodyPr/>
        <a:lstStyle/>
        <a:p>
          <a:r>
            <a:rPr lang="en-US" dirty="0">
              <a:solidFill>
                <a:srgbClr val="002060"/>
              </a:solidFill>
              <a:latin typeface="Oswald"/>
            </a:rPr>
            <a:t>Feeding America</a:t>
          </a:r>
        </a:p>
      </dgm:t>
    </dgm:pt>
    <dgm:pt modelId="{9B68DE0F-04D4-468A-B28E-553799AAAC24}" type="parTrans" cxnId="{4F7EE01D-1F15-4F38-919C-D957D13A2A44}">
      <dgm:prSet/>
      <dgm:spPr/>
      <dgm:t>
        <a:bodyPr/>
        <a:lstStyle/>
        <a:p>
          <a:endParaRPr lang="en-US"/>
        </a:p>
      </dgm:t>
    </dgm:pt>
    <dgm:pt modelId="{A6356666-EF75-444D-87EC-C9200DDC2ADC}" type="sibTrans" cxnId="{4F7EE01D-1F15-4F38-919C-D957D13A2A44}">
      <dgm:prSet/>
      <dgm:spPr/>
      <dgm:t>
        <a:bodyPr/>
        <a:lstStyle/>
        <a:p>
          <a:endParaRPr lang="en-US"/>
        </a:p>
      </dgm:t>
    </dgm:pt>
    <dgm:pt modelId="{E2FFE991-5498-4D36-9C08-4DF708741976}">
      <dgm:prSet phldrT="[Text]"/>
      <dgm:spPr>
        <a:ln w="50800">
          <a:solidFill>
            <a:srgbClr val="B4D5F0"/>
          </a:solidFill>
        </a:ln>
      </dgm:spPr>
      <dgm:t>
        <a:bodyPr/>
        <a:lstStyle/>
        <a:p>
          <a:r>
            <a:rPr lang="en-US" dirty="0" err="1">
              <a:solidFill>
                <a:srgbClr val="002060"/>
              </a:solidFill>
              <a:latin typeface="Oswald"/>
            </a:rPr>
            <a:t>Mazon</a:t>
          </a:r>
          <a:endParaRPr lang="en-US" dirty="0">
            <a:solidFill>
              <a:srgbClr val="002060"/>
            </a:solidFill>
            <a:latin typeface="Oswald"/>
          </a:endParaRPr>
        </a:p>
      </dgm:t>
    </dgm:pt>
    <dgm:pt modelId="{571D82D3-AAA3-4429-8150-F4A8C3539888}" type="parTrans" cxnId="{53EE326F-0973-4A8D-AE92-1C2DA30F3553}">
      <dgm:prSet/>
      <dgm:spPr/>
      <dgm:t>
        <a:bodyPr/>
        <a:lstStyle/>
        <a:p>
          <a:endParaRPr lang="en-US"/>
        </a:p>
      </dgm:t>
    </dgm:pt>
    <dgm:pt modelId="{890973EB-8957-4E25-A489-9BB82AA2BE89}" type="sibTrans" cxnId="{53EE326F-0973-4A8D-AE92-1C2DA30F3553}">
      <dgm:prSet/>
      <dgm:spPr/>
      <dgm:t>
        <a:bodyPr/>
        <a:lstStyle/>
        <a:p>
          <a:endParaRPr lang="en-US"/>
        </a:p>
      </dgm:t>
    </dgm:pt>
    <dgm:pt modelId="{031B4FA7-4BB9-4D41-ACDE-9F946F28591C}">
      <dgm:prSet phldrT="[Text]"/>
      <dgm:spPr>
        <a:ln w="50800">
          <a:solidFill>
            <a:srgbClr val="B4D5F0"/>
          </a:solidFill>
        </a:ln>
      </dgm:spPr>
      <dgm:t>
        <a:bodyPr/>
        <a:lstStyle/>
        <a:p>
          <a:r>
            <a:rPr lang="en-US" dirty="0">
              <a:solidFill>
                <a:srgbClr val="002060"/>
              </a:solidFill>
              <a:latin typeface="Oswald"/>
            </a:rPr>
            <a:t>Food Research and Action Center</a:t>
          </a:r>
        </a:p>
      </dgm:t>
    </dgm:pt>
    <dgm:pt modelId="{4454C35D-0F12-4B18-AF88-8227A68DD5E3}" type="parTrans" cxnId="{1AC2672D-A52B-46B2-BFB0-F5B973DDDE3F}">
      <dgm:prSet/>
      <dgm:spPr/>
      <dgm:t>
        <a:bodyPr/>
        <a:lstStyle/>
        <a:p>
          <a:endParaRPr lang="en-US"/>
        </a:p>
      </dgm:t>
    </dgm:pt>
    <dgm:pt modelId="{7D49CF83-915D-4575-8B46-EEFCA27F635F}" type="sibTrans" cxnId="{1AC2672D-A52B-46B2-BFB0-F5B973DDDE3F}">
      <dgm:prSet/>
      <dgm:spPr/>
      <dgm:t>
        <a:bodyPr/>
        <a:lstStyle/>
        <a:p>
          <a:endParaRPr lang="en-US"/>
        </a:p>
      </dgm:t>
    </dgm:pt>
    <dgm:pt modelId="{A55BB323-14DE-4E63-A2F5-EA849AFFA124}" type="pres">
      <dgm:prSet presAssocID="{450817B9-4DC8-4E5A-971F-42606F641320}" presName="theList" presStyleCnt="0">
        <dgm:presLayoutVars>
          <dgm:dir/>
          <dgm:animLvl val="lvl"/>
          <dgm:resizeHandles val="exact"/>
        </dgm:presLayoutVars>
      </dgm:prSet>
      <dgm:spPr/>
      <dgm:t>
        <a:bodyPr/>
        <a:lstStyle/>
        <a:p>
          <a:endParaRPr lang="en-US"/>
        </a:p>
      </dgm:t>
    </dgm:pt>
    <dgm:pt modelId="{0E2834D9-DC50-464B-9FF7-2F454ADE53C7}" type="pres">
      <dgm:prSet presAssocID="{DC508062-54C1-42B5-9A68-DFEEECD55D71}" presName="compNode" presStyleCnt="0"/>
      <dgm:spPr/>
    </dgm:pt>
    <dgm:pt modelId="{A28510F5-9A13-42D4-A222-A4FE4A1D39AA}" type="pres">
      <dgm:prSet presAssocID="{DC508062-54C1-42B5-9A68-DFEEECD55D71}" presName="aNode" presStyleLbl="bgShp" presStyleIdx="0" presStyleCnt="4"/>
      <dgm:spPr/>
      <dgm:t>
        <a:bodyPr/>
        <a:lstStyle/>
        <a:p>
          <a:endParaRPr lang="en-US"/>
        </a:p>
      </dgm:t>
    </dgm:pt>
    <dgm:pt modelId="{725071D2-9C24-43EB-9CF2-3ABE6801F6F3}" type="pres">
      <dgm:prSet presAssocID="{DC508062-54C1-42B5-9A68-DFEEECD55D71}" presName="textNode" presStyleLbl="bgShp" presStyleIdx="0" presStyleCnt="4"/>
      <dgm:spPr/>
      <dgm:t>
        <a:bodyPr/>
        <a:lstStyle/>
        <a:p>
          <a:endParaRPr lang="en-US"/>
        </a:p>
      </dgm:t>
    </dgm:pt>
    <dgm:pt modelId="{1478C649-629C-4F80-A553-0C86468759D8}" type="pres">
      <dgm:prSet presAssocID="{DC508062-54C1-42B5-9A68-DFEEECD55D71}" presName="compChildNode" presStyleCnt="0"/>
      <dgm:spPr/>
    </dgm:pt>
    <dgm:pt modelId="{B19DEEDF-8490-48BC-A305-D000D5D19BA4}" type="pres">
      <dgm:prSet presAssocID="{DC508062-54C1-42B5-9A68-DFEEECD55D71}" presName="theInnerList" presStyleCnt="0"/>
      <dgm:spPr/>
    </dgm:pt>
    <dgm:pt modelId="{7F9C32F3-1F84-4C26-93E2-7C35A21432F2}" type="pres">
      <dgm:prSet presAssocID="{96E3E7F1-2608-4469-B48D-EA7C29B67D38}" presName="childNode" presStyleLbl="node1" presStyleIdx="0" presStyleCnt="12">
        <dgm:presLayoutVars>
          <dgm:bulletEnabled val="1"/>
        </dgm:presLayoutVars>
      </dgm:prSet>
      <dgm:spPr/>
      <dgm:t>
        <a:bodyPr/>
        <a:lstStyle/>
        <a:p>
          <a:endParaRPr lang="en-US"/>
        </a:p>
      </dgm:t>
    </dgm:pt>
    <dgm:pt modelId="{3AA03D21-B3E9-4F57-AE63-90A1180D1D09}" type="pres">
      <dgm:prSet presAssocID="{96E3E7F1-2608-4469-B48D-EA7C29B67D38}" presName="aSpace2" presStyleCnt="0"/>
      <dgm:spPr/>
    </dgm:pt>
    <dgm:pt modelId="{2A79381E-58F5-4BF8-A1F5-6B2707C59CCB}" type="pres">
      <dgm:prSet presAssocID="{6E346A21-C250-406C-92AA-3C2E84A510A9}" presName="childNode" presStyleLbl="node1" presStyleIdx="1" presStyleCnt="12">
        <dgm:presLayoutVars>
          <dgm:bulletEnabled val="1"/>
        </dgm:presLayoutVars>
      </dgm:prSet>
      <dgm:spPr/>
      <dgm:t>
        <a:bodyPr/>
        <a:lstStyle/>
        <a:p>
          <a:endParaRPr lang="en-US"/>
        </a:p>
      </dgm:t>
    </dgm:pt>
    <dgm:pt modelId="{7D1D7CD7-E3C0-4C8A-81D4-67038489AF05}" type="pres">
      <dgm:prSet presAssocID="{6E346A21-C250-406C-92AA-3C2E84A510A9}" presName="aSpace2" presStyleCnt="0"/>
      <dgm:spPr/>
    </dgm:pt>
    <dgm:pt modelId="{6E433CD4-F76C-4240-A8B4-B36EBA043188}" type="pres">
      <dgm:prSet presAssocID="{8C4A5624-B179-4910-AC14-A5240EDC1E5B}" presName="childNode" presStyleLbl="node1" presStyleIdx="2" presStyleCnt="12">
        <dgm:presLayoutVars>
          <dgm:bulletEnabled val="1"/>
        </dgm:presLayoutVars>
      </dgm:prSet>
      <dgm:spPr/>
      <dgm:t>
        <a:bodyPr/>
        <a:lstStyle/>
        <a:p>
          <a:endParaRPr lang="en-US"/>
        </a:p>
      </dgm:t>
    </dgm:pt>
    <dgm:pt modelId="{FC42D54A-6D76-414F-A247-3DA615EECD4D}" type="pres">
      <dgm:prSet presAssocID="{DC508062-54C1-42B5-9A68-DFEEECD55D71}" presName="aSpace" presStyleCnt="0"/>
      <dgm:spPr/>
    </dgm:pt>
    <dgm:pt modelId="{949FE07C-A415-4D76-9249-3D776DDBF758}" type="pres">
      <dgm:prSet presAssocID="{6C65909A-5C50-4914-9B2A-450DD74588A6}" presName="compNode" presStyleCnt="0"/>
      <dgm:spPr/>
    </dgm:pt>
    <dgm:pt modelId="{E61A5846-ED53-46DD-A5D6-BA255E366A43}" type="pres">
      <dgm:prSet presAssocID="{6C65909A-5C50-4914-9B2A-450DD74588A6}" presName="aNode" presStyleLbl="bgShp" presStyleIdx="1" presStyleCnt="4"/>
      <dgm:spPr/>
      <dgm:t>
        <a:bodyPr/>
        <a:lstStyle/>
        <a:p>
          <a:endParaRPr lang="en-US"/>
        </a:p>
      </dgm:t>
    </dgm:pt>
    <dgm:pt modelId="{3B9C6766-A78C-432B-9BE8-F041BA3E7CA8}" type="pres">
      <dgm:prSet presAssocID="{6C65909A-5C50-4914-9B2A-450DD74588A6}" presName="textNode" presStyleLbl="bgShp" presStyleIdx="1" presStyleCnt="4"/>
      <dgm:spPr/>
      <dgm:t>
        <a:bodyPr/>
        <a:lstStyle/>
        <a:p>
          <a:endParaRPr lang="en-US"/>
        </a:p>
      </dgm:t>
    </dgm:pt>
    <dgm:pt modelId="{E403BA3A-1631-41D8-A329-1154045580EB}" type="pres">
      <dgm:prSet presAssocID="{6C65909A-5C50-4914-9B2A-450DD74588A6}" presName="compChildNode" presStyleCnt="0"/>
      <dgm:spPr/>
    </dgm:pt>
    <dgm:pt modelId="{27A03B3E-E251-43B7-B57C-7D84AB2DBC4F}" type="pres">
      <dgm:prSet presAssocID="{6C65909A-5C50-4914-9B2A-450DD74588A6}" presName="theInnerList" presStyleCnt="0"/>
      <dgm:spPr/>
    </dgm:pt>
    <dgm:pt modelId="{7D50566B-8464-4154-AAD3-08AFBCD55754}" type="pres">
      <dgm:prSet presAssocID="{593A16D9-01C1-40CF-BFA2-19BFEADED49E}" presName="childNode" presStyleLbl="node1" presStyleIdx="3" presStyleCnt="12">
        <dgm:presLayoutVars>
          <dgm:bulletEnabled val="1"/>
        </dgm:presLayoutVars>
      </dgm:prSet>
      <dgm:spPr/>
      <dgm:t>
        <a:bodyPr/>
        <a:lstStyle/>
        <a:p>
          <a:endParaRPr lang="en-US"/>
        </a:p>
      </dgm:t>
    </dgm:pt>
    <dgm:pt modelId="{BA5A3A52-1051-4C5A-998A-7B042E34A530}" type="pres">
      <dgm:prSet presAssocID="{593A16D9-01C1-40CF-BFA2-19BFEADED49E}" presName="aSpace2" presStyleCnt="0"/>
      <dgm:spPr/>
    </dgm:pt>
    <dgm:pt modelId="{9A080A2A-4A00-407D-B864-1BF8A74272C0}" type="pres">
      <dgm:prSet presAssocID="{11103EBA-C22F-400D-B552-31716CABAE4F}" presName="childNode" presStyleLbl="node1" presStyleIdx="4" presStyleCnt="12">
        <dgm:presLayoutVars>
          <dgm:bulletEnabled val="1"/>
        </dgm:presLayoutVars>
      </dgm:prSet>
      <dgm:spPr/>
      <dgm:t>
        <a:bodyPr/>
        <a:lstStyle/>
        <a:p>
          <a:endParaRPr lang="en-US"/>
        </a:p>
      </dgm:t>
    </dgm:pt>
    <dgm:pt modelId="{99FC51BB-8E73-43AD-B04D-FA52CCF2A9A9}" type="pres">
      <dgm:prSet presAssocID="{11103EBA-C22F-400D-B552-31716CABAE4F}" presName="aSpace2" presStyleCnt="0"/>
      <dgm:spPr/>
    </dgm:pt>
    <dgm:pt modelId="{D46508C1-1C38-424E-B961-FB13C2A6EC34}" type="pres">
      <dgm:prSet presAssocID="{DC24B245-FFFD-4A9F-8B6C-359A506CDB03}" presName="childNode" presStyleLbl="node1" presStyleIdx="5" presStyleCnt="12">
        <dgm:presLayoutVars>
          <dgm:bulletEnabled val="1"/>
        </dgm:presLayoutVars>
      </dgm:prSet>
      <dgm:spPr/>
      <dgm:t>
        <a:bodyPr/>
        <a:lstStyle/>
        <a:p>
          <a:endParaRPr lang="en-US"/>
        </a:p>
      </dgm:t>
    </dgm:pt>
    <dgm:pt modelId="{7AD74DF8-887B-4EE8-ADDB-C6EC1F5E290B}" type="pres">
      <dgm:prSet presAssocID="{6C65909A-5C50-4914-9B2A-450DD74588A6}" presName="aSpace" presStyleCnt="0"/>
      <dgm:spPr/>
    </dgm:pt>
    <dgm:pt modelId="{EFB638E9-7C6C-45A0-8FBC-451941E62200}" type="pres">
      <dgm:prSet presAssocID="{4AEC44B5-490E-47C2-83F2-6D9273152F64}" presName="compNode" presStyleCnt="0"/>
      <dgm:spPr/>
    </dgm:pt>
    <dgm:pt modelId="{2814744A-AA1A-4FBC-AA65-55064EA88C6C}" type="pres">
      <dgm:prSet presAssocID="{4AEC44B5-490E-47C2-83F2-6D9273152F64}" presName="aNode" presStyleLbl="bgShp" presStyleIdx="2" presStyleCnt="4"/>
      <dgm:spPr/>
      <dgm:t>
        <a:bodyPr/>
        <a:lstStyle/>
        <a:p>
          <a:endParaRPr lang="en-US"/>
        </a:p>
      </dgm:t>
    </dgm:pt>
    <dgm:pt modelId="{667BC681-9CD2-41CD-8293-3ED183208665}" type="pres">
      <dgm:prSet presAssocID="{4AEC44B5-490E-47C2-83F2-6D9273152F64}" presName="textNode" presStyleLbl="bgShp" presStyleIdx="2" presStyleCnt="4"/>
      <dgm:spPr/>
      <dgm:t>
        <a:bodyPr/>
        <a:lstStyle/>
        <a:p>
          <a:endParaRPr lang="en-US"/>
        </a:p>
      </dgm:t>
    </dgm:pt>
    <dgm:pt modelId="{FACD005C-00B6-4EBC-B4F2-967C0696AA53}" type="pres">
      <dgm:prSet presAssocID="{4AEC44B5-490E-47C2-83F2-6D9273152F64}" presName="compChildNode" presStyleCnt="0"/>
      <dgm:spPr/>
    </dgm:pt>
    <dgm:pt modelId="{5EE6D1DC-75B2-45AD-AA8A-61F09B1834C4}" type="pres">
      <dgm:prSet presAssocID="{4AEC44B5-490E-47C2-83F2-6D9273152F64}" presName="theInnerList" presStyleCnt="0"/>
      <dgm:spPr/>
    </dgm:pt>
    <dgm:pt modelId="{7C467762-802A-498C-9985-5290C8A465D8}" type="pres">
      <dgm:prSet presAssocID="{3D97B553-3F65-4376-92AD-EE9BA1898815}" presName="childNode" presStyleLbl="node1" presStyleIdx="6" presStyleCnt="12">
        <dgm:presLayoutVars>
          <dgm:bulletEnabled val="1"/>
        </dgm:presLayoutVars>
      </dgm:prSet>
      <dgm:spPr/>
      <dgm:t>
        <a:bodyPr/>
        <a:lstStyle/>
        <a:p>
          <a:endParaRPr lang="en-US"/>
        </a:p>
      </dgm:t>
    </dgm:pt>
    <dgm:pt modelId="{81C21176-C068-49B1-B77C-B97B661C1F96}" type="pres">
      <dgm:prSet presAssocID="{3D97B553-3F65-4376-92AD-EE9BA1898815}" presName="aSpace2" presStyleCnt="0"/>
      <dgm:spPr/>
    </dgm:pt>
    <dgm:pt modelId="{1EA80B66-C650-4AAF-9633-7EBC4205BA0A}" type="pres">
      <dgm:prSet presAssocID="{B8A821E1-36E9-4E2E-AF3C-F8D940EEEE7C}" presName="childNode" presStyleLbl="node1" presStyleIdx="7" presStyleCnt="12">
        <dgm:presLayoutVars>
          <dgm:bulletEnabled val="1"/>
        </dgm:presLayoutVars>
      </dgm:prSet>
      <dgm:spPr/>
      <dgm:t>
        <a:bodyPr/>
        <a:lstStyle/>
        <a:p>
          <a:endParaRPr lang="en-US"/>
        </a:p>
      </dgm:t>
    </dgm:pt>
    <dgm:pt modelId="{B2FAB0A3-CEF9-4AA1-838A-1A5F9D06C4C3}" type="pres">
      <dgm:prSet presAssocID="{B8A821E1-36E9-4E2E-AF3C-F8D940EEEE7C}" presName="aSpace2" presStyleCnt="0"/>
      <dgm:spPr/>
    </dgm:pt>
    <dgm:pt modelId="{AD173D3B-D627-4728-9517-FB96F46A7B0A}" type="pres">
      <dgm:prSet presAssocID="{C9C285DA-4A49-4CF0-A518-A3F4F7459A08}" presName="childNode" presStyleLbl="node1" presStyleIdx="8" presStyleCnt="12">
        <dgm:presLayoutVars>
          <dgm:bulletEnabled val="1"/>
        </dgm:presLayoutVars>
      </dgm:prSet>
      <dgm:spPr/>
      <dgm:t>
        <a:bodyPr/>
        <a:lstStyle/>
        <a:p>
          <a:endParaRPr lang="en-US"/>
        </a:p>
      </dgm:t>
    </dgm:pt>
    <dgm:pt modelId="{AFE2C3C6-BB40-44B1-9256-BCD752A0E397}" type="pres">
      <dgm:prSet presAssocID="{4AEC44B5-490E-47C2-83F2-6D9273152F64}" presName="aSpace" presStyleCnt="0"/>
      <dgm:spPr/>
    </dgm:pt>
    <dgm:pt modelId="{71FEFAA5-C259-4FFF-97B3-600BC44BB51A}" type="pres">
      <dgm:prSet presAssocID="{B1DCC35E-844C-416D-A670-026061D905CF}" presName="compNode" presStyleCnt="0"/>
      <dgm:spPr/>
    </dgm:pt>
    <dgm:pt modelId="{7DFB867A-272E-4F2A-9EC9-3398BC846200}" type="pres">
      <dgm:prSet presAssocID="{B1DCC35E-844C-416D-A670-026061D905CF}" presName="aNode" presStyleLbl="bgShp" presStyleIdx="3" presStyleCnt="4"/>
      <dgm:spPr/>
      <dgm:t>
        <a:bodyPr/>
        <a:lstStyle/>
        <a:p>
          <a:endParaRPr lang="en-US"/>
        </a:p>
      </dgm:t>
    </dgm:pt>
    <dgm:pt modelId="{9AB32795-1872-4D0D-832D-BD1519B4D796}" type="pres">
      <dgm:prSet presAssocID="{B1DCC35E-844C-416D-A670-026061D905CF}" presName="textNode" presStyleLbl="bgShp" presStyleIdx="3" presStyleCnt="4"/>
      <dgm:spPr/>
      <dgm:t>
        <a:bodyPr/>
        <a:lstStyle/>
        <a:p>
          <a:endParaRPr lang="en-US"/>
        </a:p>
      </dgm:t>
    </dgm:pt>
    <dgm:pt modelId="{C55A434A-F44A-4CB0-B35E-149D38E695C0}" type="pres">
      <dgm:prSet presAssocID="{B1DCC35E-844C-416D-A670-026061D905CF}" presName="compChildNode" presStyleCnt="0"/>
      <dgm:spPr/>
    </dgm:pt>
    <dgm:pt modelId="{E7CA0C77-F499-459B-A351-358EAEBE8BDD}" type="pres">
      <dgm:prSet presAssocID="{B1DCC35E-844C-416D-A670-026061D905CF}" presName="theInnerList" presStyleCnt="0"/>
      <dgm:spPr/>
    </dgm:pt>
    <dgm:pt modelId="{108B5CF5-F02B-4E34-877F-456FF8BD39FC}" type="pres">
      <dgm:prSet presAssocID="{EE233557-53D1-48A2-9677-A6B6805640A5}" presName="childNode" presStyleLbl="node1" presStyleIdx="9" presStyleCnt="12">
        <dgm:presLayoutVars>
          <dgm:bulletEnabled val="1"/>
        </dgm:presLayoutVars>
      </dgm:prSet>
      <dgm:spPr/>
      <dgm:t>
        <a:bodyPr/>
        <a:lstStyle/>
        <a:p>
          <a:endParaRPr lang="en-US"/>
        </a:p>
      </dgm:t>
    </dgm:pt>
    <dgm:pt modelId="{95EC2433-25A1-4B42-8650-BE324646CEBC}" type="pres">
      <dgm:prSet presAssocID="{EE233557-53D1-48A2-9677-A6B6805640A5}" presName="aSpace2" presStyleCnt="0"/>
      <dgm:spPr/>
    </dgm:pt>
    <dgm:pt modelId="{FB51A409-B626-4C67-99F3-BFD083BCE3AE}" type="pres">
      <dgm:prSet presAssocID="{E2FFE991-5498-4D36-9C08-4DF708741976}" presName="childNode" presStyleLbl="node1" presStyleIdx="10" presStyleCnt="12">
        <dgm:presLayoutVars>
          <dgm:bulletEnabled val="1"/>
        </dgm:presLayoutVars>
      </dgm:prSet>
      <dgm:spPr/>
      <dgm:t>
        <a:bodyPr/>
        <a:lstStyle/>
        <a:p>
          <a:endParaRPr lang="en-US"/>
        </a:p>
      </dgm:t>
    </dgm:pt>
    <dgm:pt modelId="{FEBF544B-CF7B-4E4E-B8B7-6496192E2E07}" type="pres">
      <dgm:prSet presAssocID="{E2FFE991-5498-4D36-9C08-4DF708741976}" presName="aSpace2" presStyleCnt="0"/>
      <dgm:spPr/>
    </dgm:pt>
    <dgm:pt modelId="{0CD4367A-7769-49E9-B143-F8BC08B2092F}" type="pres">
      <dgm:prSet presAssocID="{031B4FA7-4BB9-4D41-ACDE-9F946F28591C}" presName="childNode" presStyleLbl="node1" presStyleIdx="11" presStyleCnt="12">
        <dgm:presLayoutVars>
          <dgm:bulletEnabled val="1"/>
        </dgm:presLayoutVars>
      </dgm:prSet>
      <dgm:spPr/>
      <dgm:t>
        <a:bodyPr/>
        <a:lstStyle/>
        <a:p>
          <a:endParaRPr lang="en-US"/>
        </a:p>
      </dgm:t>
    </dgm:pt>
  </dgm:ptLst>
  <dgm:cxnLst>
    <dgm:cxn modelId="{A3977AB6-888F-4254-97A9-600D92627E53}" type="presOf" srcId="{E2FFE991-5498-4D36-9C08-4DF708741976}" destId="{FB51A409-B626-4C67-99F3-BFD083BCE3AE}" srcOrd="0" destOrd="0" presId="urn:microsoft.com/office/officeart/2005/8/layout/lProcess2"/>
    <dgm:cxn modelId="{8092D2D8-2A31-430D-BD1E-F6BF80BC745A}" type="presOf" srcId="{593A16D9-01C1-40CF-BFA2-19BFEADED49E}" destId="{7D50566B-8464-4154-AAD3-08AFBCD55754}" srcOrd="0" destOrd="0" presId="urn:microsoft.com/office/officeart/2005/8/layout/lProcess2"/>
    <dgm:cxn modelId="{2D2A88C8-18D0-420B-A9ED-365B97DAF583}" type="presOf" srcId="{B8A821E1-36E9-4E2E-AF3C-F8D940EEEE7C}" destId="{1EA80B66-C650-4AAF-9633-7EBC4205BA0A}" srcOrd="0" destOrd="0" presId="urn:microsoft.com/office/officeart/2005/8/layout/lProcess2"/>
    <dgm:cxn modelId="{AF8779E5-67CD-482C-BAF5-99CCC78396C6}" type="presOf" srcId="{DC508062-54C1-42B5-9A68-DFEEECD55D71}" destId="{725071D2-9C24-43EB-9CF2-3ABE6801F6F3}" srcOrd="1" destOrd="0" presId="urn:microsoft.com/office/officeart/2005/8/layout/lProcess2"/>
    <dgm:cxn modelId="{90791424-F37C-4856-808E-52730DD2532A}" type="presOf" srcId="{031B4FA7-4BB9-4D41-ACDE-9F946F28591C}" destId="{0CD4367A-7769-49E9-B143-F8BC08B2092F}" srcOrd="0" destOrd="0" presId="urn:microsoft.com/office/officeart/2005/8/layout/lProcess2"/>
    <dgm:cxn modelId="{4E066CCA-235B-4C48-B13B-E1221C35D80A}" type="presOf" srcId="{DC508062-54C1-42B5-9A68-DFEEECD55D71}" destId="{A28510F5-9A13-42D4-A222-A4FE4A1D39AA}" srcOrd="0" destOrd="0" presId="urn:microsoft.com/office/officeart/2005/8/layout/lProcess2"/>
    <dgm:cxn modelId="{5A8E5CE5-EA8B-47CD-A233-947444D222DD}" srcId="{4AEC44B5-490E-47C2-83F2-6D9273152F64}" destId="{B8A821E1-36E9-4E2E-AF3C-F8D940EEEE7C}" srcOrd="1" destOrd="0" parTransId="{C77CAE1A-11C1-4BD6-97CB-3C95A417D537}" sibTransId="{58AEC204-D108-4E29-96F7-467607C0931F}"/>
    <dgm:cxn modelId="{A9DB1C29-6C0F-40E5-A9EF-04B9179E4106}" type="presOf" srcId="{B1DCC35E-844C-416D-A670-026061D905CF}" destId="{7DFB867A-272E-4F2A-9EC9-3398BC846200}" srcOrd="0" destOrd="0" presId="urn:microsoft.com/office/officeart/2005/8/layout/lProcess2"/>
    <dgm:cxn modelId="{83346967-2D22-44BB-9B06-FC84D8484073}" srcId="{6C65909A-5C50-4914-9B2A-450DD74588A6}" destId="{DC24B245-FFFD-4A9F-8B6C-359A506CDB03}" srcOrd="2" destOrd="0" parTransId="{AEC26C05-C019-4D12-A417-13972087D775}" sibTransId="{C1466307-57F9-42ED-9774-DCF1DF8640AE}"/>
    <dgm:cxn modelId="{B3660801-E9FF-4D80-B47F-8E3ABDF8BB81}" type="presOf" srcId="{450817B9-4DC8-4E5A-971F-42606F641320}" destId="{A55BB323-14DE-4E63-A2F5-EA849AFFA124}" srcOrd="0" destOrd="0" presId="urn:microsoft.com/office/officeart/2005/8/layout/lProcess2"/>
    <dgm:cxn modelId="{D6284F63-692A-4DCC-92DC-592699AA7832}" type="presOf" srcId="{4AEC44B5-490E-47C2-83F2-6D9273152F64}" destId="{667BC681-9CD2-41CD-8293-3ED183208665}" srcOrd="1" destOrd="0" presId="urn:microsoft.com/office/officeart/2005/8/layout/lProcess2"/>
    <dgm:cxn modelId="{D64DEFE9-11DD-4550-85C5-649A15146E34}" type="presOf" srcId="{DC24B245-FFFD-4A9F-8B6C-359A506CDB03}" destId="{D46508C1-1C38-424E-B961-FB13C2A6EC34}" srcOrd="0" destOrd="0" presId="urn:microsoft.com/office/officeart/2005/8/layout/lProcess2"/>
    <dgm:cxn modelId="{1A6AEB67-71A7-4EC3-B809-352A65568A05}" srcId="{6C65909A-5C50-4914-9B2A-450DD74588A6}" destId="{11103EBA-C22F-400D-B552-31716CABAE4F}" srcOrd="1" destOrd="0" parTransId="{3B538FD0-1573-49EE-AA49-C87B13273DA8}" sibTransId="{096E83EF-0B61-411A-A48D-043B8372C557}"/>
    <dgm:cxn modelId="{5CA3CDCF-5FB8-40B4-B58B-C9406EB62EEF}" srcId="{450817B9-4DC8-4E5A-971F-42606F641320}" destId="{B1DCC35E-844C-416D-A670-026061D905CF}" srcOrd="3" destOrd="0" parTransId="{2538DB71-165A-4A0B-AC1B-69EF55C6C6E5}" sibTransId="{4647F854-4167-45AE-9AA5-076AE5E6B9E4}"/>
    <dgm:cxn modelId="{53EE326F-0973-4A8D-AE92-1C2DA30F3553}" srcId="{B1DCC35E-844C-416D-A670-026061D905CF}" destId="{E2FFE991-5498-4D36-9C08-4DF708741976}" srcOrd="1" destOrd="0" parTransId="{571D82D3-AAA3-4429-8150-F4A8C3539888}" sibTransId="{890973EB-8957-4E25-A489-9BB82AA2BE89}"/>
    <dgm:cxn modelId="{D6D1EFDF-6602-49E9-9A81-0176E9FB0CC9}" type="presOf" srcId="{8C4A5624-B179-4910-AC14-A5240EDC1E5B}" destId="{6E433CD4-F76C-4240-A8B4-B36EBA043188}" srcOrd="0" destOrd="0" presId="urn:microsoft.com/office/officeart/2005/8/layout/lProcess2"/>
    <dgm:cxn modelId="{81825206-56B6-4637-AD17-87C4F4BFFF88}" srcId="{4AEC44B5-490E-47C2-83F2-6D9273152F64}" destId="{3D97B553-3F65-4376-92AD-EE9BA1898815}" srcOrd="0" destOrd="0" parTransId="{866549EE-A9C6-4568-82A9-BA8AF10CFA59}" sibTransId="{11AD4E8C-9D6E-471B-8EF1-A282E71AD7BC}"/>
    <dgm:cxn modelId="{54A0EB65-1EBA-4D56-B3BB-8FA48BCDE720}" srcId="{DC508062-54C1-42B5-9A68-DFEEECD55D71}" destId="{6E346A21-C250-406C-92AA-3C2E84A510A9}" srcOrd="1" destOrd="0" parTransId="{CD7E4076-2DF6-4B13-BFD9-296F8BB4DBF2}" sibTransId="{F51DB520-8078-4B76-B851-1F43B17A03A1}"/>
    <dgm:cxn modelId="{A50826C4-E65E-49F0-B172-CB373AA6C726}" type="presOf" srcId="{11103EBA-C22F-400D-B552-31716CABAE4F}" destId="{9A080A2A-4A00-407D-B864-1BF8A74272C0}" srcOrd="0" destOrd="0" presId="urn:microsoft.com/office/officeart/2005/8/layout/lProcess2"/>
    <dgm:cxn modelId="{8DD01655-B3C2-4016-93E6-65645F003DBB}" type="presOf" srcId="{6E346A21-C250-406C-92AA-3C2E84A510A9}" destId="{2A79381E-58F5-4BF8-A1F5-6B2707C59CCB}" srcOrd="0" destOrd="0" presId="urn:microsoft.com/office/officeart/2005/8/layout/lProcess2"/>
    <dgm:cxn modelId="{2305CB6A-F7A9-401F-84BC-F61FAFB44AB3}" srcId="{DC508062-54C1-42B5-9A68-DFEEECD55D71}" destId="{8C4A5624-B179-4910-AC14-A5240EDC1E5B}" srcOrd="2" destOrd="0" parTransId="{4ACCA3F0-7361-4FD1-8526-C0803B9D8FB1}" sibTransId="{ADB5F134-C6FF-467D-A2D8-5712B83DC5FF}"/>
    <dgm:cxn modelId="{5D2BB2AC-3FEF-4698-A628-E27F4EF2495B}" type="presOf" srcId="{6C65909A-5C50-4914-9B2A-450DD74588A6}" destId="{3B9C6766-A78C-432B-9BE8-F041BA3E7CA8}" srcOrd="1" destOrd="0" presId="urn:microsoft.com/office/officeart/2005/8/layout/lProcess2"/>
    <dgm:cxn modelId="{5211E7D3-D3F3-4291-8540-E626540AA37E}" type="presOf" srcId="{6C65909A-5C50-4914-9B2A-450DD74588A6}" destId="{E61A5846-ED53-46DD-A5D6-BA255E366A43}" srcOrd="0" destOrd="0" presId="urn:microsoft.com/office/officeart/2005/8/layout/lProcess2"/>
    <dgm:cxn modelId="{07349ADA-43B2-46C0-BF25-C823541F1B96}" srcId="{4AEC44B5-490E-47C2-83F2-6D9273152F64}" destId="{C9C285DA-4A49-4CF0-A518-A3F4F7459A08}" srcOrd="2" destOrd="0" parTransId="{C043F85B-9F77-47CB-818A-0847AE523FEA}" sibTransId="{CF17AFB0-EA2F-4934-940D-95DD8E909428}"/>
    <dgm:cxn modelId="{589E5EC5-D81A-466E-8B3C-19360BE63C5D}" srcId="{450817B9-4DC8-4E5A-971F-42606F641320}" destId="{4AEC44B5-490E-47C2-83F2-6D9273152F64}" srcOrd="2" destOrd="0" parTransId="{7008B5DB-41CF-450B-8B5D-56DAE8E774FB}" sibTransId="{56C00891-0001-4C8B-955A-8139F6667D74}"/>
    <dgm:cxn modelId="{2286A198-8E58-4B66-A313-77DBE6E29D4C}" srcId="{DC508062-54C1-42B5-9A68-DFEEECD55D71}" destId="{96E3E7F1-2608-4469-B48D-EA7C29B67D38}" srcOrd="0" destOrd="0" parTransId="{721C0C46-9DF4-48B6-8B26-458448D682D3}" sibTransId="{3C0365AF-1FC1-49EE-9CAE-624E7109B9A1}"/>
    <dgm:cxn modelId="{DE91386C-ADBB-4870-8856-CAE62C3DC1DB}" srcId="{6C65909A-5C50-4914-9B2A-450DD74588A6}" destId="{593A16D9-01C1-40CF-BFA2-19BFEADED49E}" srcOrd="0" destOrd="0" parTransId="{899D869F-9380-4ADF-9F12-61C97A99E3B2}" sibTransId="{8BAF3D48-0A72-4C8D-8784-854539EF32C1}"/>
    <dgm:cxn modelId="{1A889678-240F-49C1-9646-E283D27F3A47}" type="presOf" srcId="{96E3E7F1-2608-4469-B48D-EA7C29B67D38}" destId="{7F9C32F3-1F84-4C26-93E2-7C35A21432F2}" srcOrd="0" destOrd="0" presId="urn:microsoft.com/office/officeart/2005/8/layout/lProcess2"/>
    <dgm:cxn modelId="{6319D7A5-9D00-4EDD-AC52-54DB32755681}" type="presOf" srcId="{C9C285DA-4A49-4CF0-A518-A3F4F7459A08}" destId="{AD173D3B-D627-4728-9517-FB96F46A7B0A}" srcOrd="0" destOrd="0" presId="urn:microsoft.com/office/officeart/2005/8/layout/lProcess2"/>
    <dgm:cxn modelId="{1AC2672D-A52B-46B2-BFB0-F5B973DDDE3F}" srcId="{B1DCC35E-844C-416D-A670-026061D905CF}" destId="{031B4FA7-4BB9-4D41-ACDE-9F946F28591C}" srcOrd="2" destOrd="0" parTransId="{4454C35D-0F12-4B18-AF88-8227A68DD5E3}" sibTransId="{7D49CF83-915D-4575-8B46-EEFCA27F635F}"/>
    <dgm:cxn modelId="{A5294F70-625B-4771-BB53-4BA0BFCF0E89}" srcId="{450817B9-4DC8-4E5A-971F-42606F641320}" destId="{6C65909A-5C50-4914-9B2A-450DD74588A6}" srcOrd="1" destOrd="0" parTransId="{9AC17C7B-0CE3-482F-9806-6E3AD7DD10FB}" sibTransId="{5274EBE3-85DA-4140-BB36-65BEC1CC44BA}"/>
    <dgm:cxn modelId="{8EB554A3-4311-45CE-9CA2-D663C8EF9DF1}" type="presOf" srcId="{B1DCC35E-844C-416D-A670-026061D905CF}" destId="{9AB32795-1872-4D0D-832D-BD1519B4D796}" srcOrd="1" destOrd="0" presId="urn:microsoft.com/office/officeart/2005/8/layout/lProcess2"/>
    <dgm:cxn modelId="{98689B6B-5446-41A4-934D-BFECD95A95FA}" type="presOf" srcId="{3D97B553-3F65-4376-92AD-EE9BA1898815}" destId="{7C467762-802A-498C-9985-5290C8A465D8}" srcOrd="0" destOrd="0" presId="urn:microsoft.com/office/officeart/2005/8/layout/lProcess2"/>
    <dgm:cxn modelId="{EAAED108-7AB2-40BB-9C03-CD4738295989}" type="presOf" srcId="{EE233557-53D1-48A2-9677-A6B6805640A5}" destId="{108B5CF5-F02B-4E34-877F-456FF8BD39FC}" srcOrd="0" destOrd="0" presId="urn:microsoft.com/office/officeart/2005/8/layout/lProcess2"/>
    <dgm:cxn modelId="{4F7EE01D-1F15-4F38-919C-D957D13A2A44}" srcId="{B1DCC35E-844C-416D-A670-026061D905CF}" destId="{EE233557-53D1-48A2-9677-A6B6805640A5}" srcOrd="0" destOrd="0" parTransId="{9B68DE0F-04D4-468A-B28E-553799AAAC24}" sibTransId="{A6356666-EF75-444D-87EC-C9200DDC2ADC}"/>
    <dgm:cxn modelId="{55E7320D-B279-4C1B-8A36-D3A613098CDC}" srcId="{450817B9-4DC8-4E5A-971F-42606F641320}" destId="{DC508062-54C1-42B5-9A68-DFEEECD55D71}" srcOrd="0" destOrd="0" parTransId="{6F37BEF2-F745-4E42-B200-596CA5D65171}" sibTransId="{932C344F-8856-4592-8263-153CA45710C6}"/>
    <dgm:cxn modelId="{E929DC5F-ABA9-4356-B38E-1F6987915655}" type="presOf" srcId="{4AEC44B5-490E-47C2-83F2-6D9273152F64}" destId="{2814744A-AA1A-4FBC-AA65-55064EA88C6C}" srcOrd="0" destOrd="0" presId="urn:microsoft.com/office/officeart/2005/8/layout/lProcess2"/>
    <dgm:cxn modelId="{E80112D4-0ABD-4709-A776-BB1AEED9DB1C}" type="presParOf" srcId="{A55BB323-14DE-4E63-A2F5-EA849AFFA124}" destId="{0E2834D9-DC50-464B-9FF7-2F454ADE53C7}" srcOrd="0" destOrd="0" presId="urn:microsoft.com/office/officeart/2005/8/layout/lProcess2"/>
    <dgm:cxn modelId="{A2CAC039-F89E-4085-876E-E2B22EB1E231}" type="presParOf" srcId="{0E2834D9-DC50-464B-9FF7-2F454ADE53C7}" destId="{A28510F5-9A13-42D4-A222-A4FE4A1D39AA}" srcOrd="0" destOrd="0" presId="urn:microsoft.com/office/officeart/2005/8/layout/lProcess2"/>
    <dgm:cxn modelId="{7A706709-A67B-44F7-851F-D3F8E16475F1}" type="presParOf" srcId="{0E2834D9-DC50-464B-9FF7-2F454ADE53C7}" destId="{725071D2-9C24-43EB-9CF2-3ABE6801F6F3}" srcOrd="1" destOrd="0" presId="urn:microsoft.com/office/officeart/2005/8/layout/lProcess2"/>
    <dgm:cxn modelId="{0F42A2CD-13F3-4A0B-BD23-6987CDDC4147}" type="presParOf" srcId="{0E2834D9-DC50-464B-9FF7-2F454ADE53C7}" destId="{1478C649-629C-4F80-A553-0C86468759D8}" srcOrd="2" destOrd="0" presId="urn:microsoft.com/office/officeart/2005/8/layout/lProcess2"/>
    <dgm:cxn modelId="{F5238DAE-F842-4FB0-A46C-6D331255AE60}" type="presParOf" srcId="{1478C649-629C-4F80-A553-0C86468759D8}" destId="{B19DEEDF-8490-48BC-A305-D000D5D19BA4}" srcOrd="0" destOrd="0" presId="urn:microsoft.com/office/officeart/2005/8/layout/lProcess2"/>
    <dgm:cxn modelId="{4F89D7AB-9A14-4F31-AAD8-FF3FBC92A7CA}" type="presParOf" srcId="{B19DEEDF-8490-48BC-A305-D000D5D19BA4}" destId="{7F9C32F3-1F84-4C26-93E2-7C35A21432F2}" srcOrd="0" destOrd="0" presId="urn:microsoft.com/office/officeart/2005/8/layout/lProcess2"/>
    <dgm:cxn modelId="{4B47679E-22E4-49EB-837C-11713B15068E}" type="presParOf" srcId="{B19DEEDF-8490-48BC-A305-D000D5D19BA4}" destId="{3AA03D21-B3E9-4F57-AE63-90A1180D1D09}" srcOrd="1" destOrd="0" presId="urn:microsoft.com/office/officeart/2005/8/layout/lProcess2"/>
    <dgm:cxn modelId="{20F31990-DBE6-43C8-8DD8-9E05F5E4FF66}" type="presParOf" srcId="{B19DEEDF-8490-48BC-A305-D000D5D19BA4}" destId="{2A79381E-58F5-4BF8-A1F5-6B2707C59CCB}" srcOrd="2" destOrd="0" presId="urn:microsoft.com/office/officeart/2005/8/layout/lProcess2"/>
    <dgm:cxn modelId="{0EBA9F6B-F4AD-45BB-B96A-5C3B3DA00237}" type="presParOf" srcId="{B19DEEDF-8490-48BC-A305-D000D5D19BA4}" destId="{7D1D7CD7-E3C0-4C8A-81D4-67038489AF05}" srcOrd="3" destOrd="0" presId="urn:microsoft.com/office/officeart/2005/8/layout/lProcess2"/>
    <dgm:cxn modelId="{6FCC123D-7C86-4D97-B97C-425A89B8CFE4}" type="presParOf" srcId="{B19DEEDF-8490-48BC-A305-D000D5D19BA4}" destId="{6E433CD4-F76C-4240-A8B4-B36EBA043188}" srcOrd="4" destOrd="0" presId="urn:microsoft.com/office/officeart/2005/8/layout/lProcess2"/>
    <dgm:cxn modelId="{44155F28-3D8C-478C-A9A8-AA0620E9BCD3}" type="presParOf" srcId="{A55BB323-14DE-4E63-A2F5-EA849AFFA124}" destId="{FC42D54A-6D76-414F-A247-3DA615EECD4D}" srcOrd="1" destOrd="0" presId="urn:microsoft.com/office/officeart/2005/8/layout/lProcess2"/>
    <dgm:cxn modelId="{F38842EC-858E-4323-A221-D200CC7E967C}" type="presParOf" srcId="{A55BB323-14DE-4E63-A2F5-EA849AFFA124}" destId="{949FE07C-A415-4D76-9249-3D776DDBF758}" srcOrd="2" destOrd="0" presId="urn:microsoft.com/office/officeart/2005/8/layout/lProcess2"/>
    <dgm:cxn modelId="{0466E888-FC22-4726-8632-FBC07813EC87}" type="presParOf" srcId="{949FE07C-A415-4D76-9249-3D776DDBF758}" destId="{E61A5846-ED53-46DD-A5D6-BA255E366A43}" srcOrd="0" destOrd="0" presId="urn:microsoft.com/office/officeart/2005/8/layout/lProcess2"/>
    <dgm:cxn modelId="{7E908E8D-C23E-4B65-A22A-4C79162F642A}" type="presParOf" srcId="{949FE07C-A415-4D76-9249-3D776DDBF758}" destId="{3B9C6766-A78C-432B-9BE8-F041BA3E7CA8}" srcOrd="1" destOrd="0" presId="urn:microsoft.com/office/officeart/2005/8/layout/lProcess2"/>
    <dgm:cxn modelId="{10761720-DBF3-4650-AC6E-FD9FADF97097}" type="presParOf" srcId="{949FE07C-A415-4D76-9249-3D776DDBF758}" destId="{E403BA3A-1631-41D8-A329-1154045580EB}" srcOrd="2" destOrd="0" presId="urn:microsoft.com/office/officeart/2005/8/layout/lProcess2"/>
    <dgm:cxn modelId="{39828245-271B-4C7B-AE44-D87E4FCA9BA7}" type="presParOf" srcId="{E403BA3A-1631-41D8-A329-1154045580EB}" destId="{27A03B3E-E251-43B7-B57C-7D84AB2DBC4F}" srcOrd="0" destOrd="0" presId="urn:microsoft.com/office/officeart/2005/8/layout/lProcess2"/>
    <dgm:cxn modelId="{C0CFE5E7-6FFC-431E-AEE9-C00BC31465EF}" type="presParOf" srcId="{27A03B3E-E251-43B7-B57C-7D84AB2DBC4F}" destId="{7D50566B-8464-4154-AAD3-08AFBCD55754}" srcOrd="0" destOrd="0" presId="urn:microsoft.com/office/officeart/2005/8/layout/lProcess2"/>
    <dgm:cxn modelId="{44E1FADD-2E6B-451D-9550-D8150B4AC297}" type="presParOf" srcId="{27A03B3E-E251-43B7-B57C-7D84AB2DBC4F}" destId="{BA5A3A52-1051-4C5A-998A-7B042E34A530}" srcOrd="1" destOrd="0" presId="urn:microsoft.com/office/officeart/2005/8/layout/lProcess2"/>
    <dgm:cxn modelId="{CAAB78C7-0D50-4F77-91C9-3D6B5B290E7B}" type="presParOf" srcId="{27A03B3E-E251-43B7-B57C-7D84AB2DBC4F}" destId="{9A080A2A-4A00-407D-B864-1BF8A74272C0}" srcOrd="2" destOrd="0" presId="urn:microsoft.com/office/officeart/2005/8/layout/lProcess2"/>
    <dgm:cxn modelId="{E85F30DF-9150-459C-B373-0BC72BE0D6F7}" type="presParOf" srcId="{27A03B3E-E251-43B7-B57C-7D84AB2DBC4F}" destId="{99FC51BB-8E73-43AD-B04D-FA52CCF2A9A9}" srcOrd="3" destOrd="0" presId="urn:microsoft.com/office/officeart/2005/8/layout/lProcess2"/>
    <dgm:cxn modelId="{DC022031-DEAA-4594-8293-5FBF3A5204C8}" type="presParOf" srcId="{27A03B3E-E251-43B7-B57C-7D84AB2DBC4F}" destId="{D46508C1-1C38-424E-B961-FB13C2A6EC34}" srcOrd="4" destOrd="0" presId="urn:microsoft.com/office/officeart/2005/8/layout/lProcess2"/>
    <dgm:cxn modelId="{2E913BBE-3121-49D8-90A6-8EFFE4F4FB02}" type="presParOf" srcId="{A55BB323-14DE-4E63-A2F5-EA849AFFA124}" destId="{7AD74DF8-887B-4EE8-ADDB-C6EC1F5E290B}" srcOrd="3" destOrd="0" presId="urn:microsoft.com/office/officeart/2005/8/layout/lProcess2"/>
    <dgm:cxn modelId="{FE5E2AA8-D793-4C09-B527-A0FFB614337E}" type="presParOf" srcId="{A55BB323-14DE-4E63-A2F5-EA849AFFA124}" destId="{EFB638E9-7C6C-45A0-8FBC-451941E62200}" srcOrd="4" destOrd="0" presId="urn:microsoft.com/office/officeart/2005/8/layout/lProcess2"/>
    <dgm:cxn modelId="{9EA2B913-81DE-417D-B0DC-83D1D96E384D}" type="presParOf" srcId="{EFB638E9-7C6C-45A0-8FBC-451941E62200}" destId="{2814744A-AA1A-4FBC-AA65-55064EA88C6C}" srcOrd="0" destOrd="0" presId="urn:microsoft.com/office/officeart/2005/8/layout/lProcess2"/>
    <dgm:cxn modelId="{D461DFD9-0260-486F-A9CC-236DC816BA9F}" type="presParOf" srcId="{EFB638E9-7C6C-45A0-8FBC-451941E62200}" destId="{667BC681-9CD2-41CD-8293-3ED183208665}" srcOrd="1" destOrd="0" presId="urn:microsoft.com/office/officeart/2005/8/layout/lProcess2"/>
    <dgm:cxn modelId="{3B705128-A480-41C2-89C5-4A443A05375D}" type="presParOf" srcId="{EFB638E9-7C6C-45A0-8FBC-451941E62200}" destId="{FACD005C-00B6-4EBC-B4F2-967C0696AA53}" srcOrd="2" destOrd="0" presId="urn:microsoft.com/office/officeart/2005/8/layout/lProcess2"/>
    <dgm:cxn modelId="{12C3E763-DB18-426E-865F-4DB235B292D1}" type="presParOf" srcId="{FACD005C-00B6-4EBC-B4F2-967C0696AA53}" destId="{5EE6D1DC-75B2-45AD-AA8A-61F09B1834C4}" srcOrd="0" destOrd="0" presId="urn:microsoft.com/office/officeart/2005/8/layout/lProcess2"/>
    <dgm:cxn modelId="{46557BB9-2FA0-44FB-8D2A-8A776E0542A7}" type="presParOf" srcId="{5EE6D1DC-75B2-45AD-AA8A-61F09B1834C4}" destId="{7C467762-802A-498C-9985-5290C8A465D8}" srcOrd="0" destOrd="0" presId="urn:microsoft.com/office/officeart/2005/8/layout/lProcess2"/>
    <dgm:cxn modelId="{71241402-B612-4324-A496-8A6C12F64796}" type="presParOf" srcId="{5EE6D1DC-75B2-45AD-AA8A-61F09B1834C4}" destId="{81C21176-C068-49B1-B77C-B97B661C1F96}" srcOrd="1" destOrd="0" presId="urn:microsoft.com/office/officeart/2005/8/layout/lProcess2"/>
    <dgm:cxn modelId="{840199F7-DD51-4C23-8BDC-B4F19304C892}" type="presParOf" srcId="{5EE6D1DC-75B2-45AD-AA8A-61F09B1834C4}" destId="{1EA80B66-C650-4AAF-9633-7EBC4205BA0A}" srcOrd="2" destOrd="0" presId="urn:microsoft.com/office/officeart/2005/8/layout/lProcess2"/>
    <dgm:cxn modelId="{89712F2E-5DC1-49C5-8F34-C62A460C6CE8}" type="presParOf" srcId="{5EE6D1DC-75B2-45AD-AA8A-61F09B1834C4}" destId="{B2FAB0A3-CEF9-4AA1-838A-1A5F9D06C4C3}" srcOrd="3" destOrd="0" presId="urn:microsoft.com/office/officeart/2005/8/layout/lProcess2"/>
    <dgm:cxn modelId="{FDAA2AB5-A48B-4116-ABDF-0BA422AEAF72}" type="presParOf" srcId="{5EE6D1DC-75B2-45AD-AA8A-61F09B1834C4}" destId="{AD173D3B-D627-4728-9517-FB96F46A7B0A}" srcOrd="4" destOrd="0" presId="urn:microsoft.com/office/officeart/2005/8/layout/lProcess2"/>
    <dgm:cxn modelId="{5255817A-F3DD-4B44-A721-7B50403F637D}" type="presParOf" srcId="{A55BB323-14DE-4E63-A2F5-EA849AFFA124}" destId="{AFE2C3C6-BB40-44B1-9256-BCD752A0E397}" srcOrd="5" destOrd="0" presId="urn:microsoft.com/office/officeart/2005/8/layout/lProcess2"/>
    <dgm:cxn modelId="{9C0049A6-C4CF-4DC0-B28B-4E595549DBC8}" type="presParOf" srcId="{A55BB323-14DE-4E63-A2F5-EA849AFFA124}" destId="{71FEFAA5-C259-4FFF-97B3-600BC44BB51A}" srcOrd="6" destOrd="0" presId="urn:microsoft.com/office/officeart/2005/8/layout/lProcess2"/>
    <dgm:cxn modelId="{BC17358A-79D7-4337-B042-B426427FCFF4}" type="presParOf" srcId="{71FEFAA5-C259-4FFF-97B3-600BC44BB51A}" destId="{7DFB867A-272E-4F2A-9EC9-3398BC846200}" srcOrd="0" destOrd="0" presId="urn:microsoft.com/office/officeart/2005/8/layout/lProcess2"/>
    <dgm:cxn modelId="{4CBC065E-6F1A-4B70-9C52-C6866AA71B64}" type="presParOf" srcId="{71FEFAA5-C259-4FFF-97B3-600BC44BB51A}" destId="{9AB32795-1872-4D0D-832D-BD1519B4D796}" srcOrd="1" destOrd="0" presId="urn:microsoft.com/office/officeart/2005/8/layout/lProcess2"/>
    <dgm:cxn modelId="{282BDC00-1A31-4123-BF1B-BB493ADBA198}" type="presParOf" srcId="{71FEFAA5-C259-4FFF-97B3-600BC44BB51A}" destId="{C55A434A-F44A-4CB0-B35E-149D38E695C0}" srcOrd="2" destOrd="0" presId="urn:microsoft.com/office/officeart/2005/8/layout/lProcess2"/>
    <dgm:cxn modelId="{AFC5E3B3-D675-41DC-87DC-D5CCA72A987E}" type="presParOf" srcId="{C55A434A-F44A-4CB0-B35E-149D38E695C0}" destId="{E7CA0C77-F499-459B-A351-358EAEBE8BDD}" srcOrd="0" destOrd="0" presId="urn:microsoft.com/office/officeart/2005/8/layout/lProcess2"/>
    <dgm:cxn modelId="{06171CA8-1897-452B-BE44-7C40D1A0E38E}" type="presParOf" srcId="{E7CA0C77-F499-459B-A351-358EAEBE8BDD}" destId="{108B5CF5-F02B-4E34-877F-456FF8BD39FC}" srcOrd="0" destOrd="0" presId="urn:microsoft.com/office/officeart/2005/8/layout/lProcess2"/>
    <dgm:cxn modelId="{0B74156D-7C9C-4B87-9669-95906DACD113}" type="presParOf" srcId="{E7CA0C77-F499-459B-A351-358EAEBE8BDD}" destId="{95EC2433-25A1-4B42-8650-BE324646CEBC}" srcOrd="1" destOrd="0" presId="urn:microsoft.com/office/officeart/2005/8/layout/lProcess2"/>
    <dgm:cxn modelId="{FA6F92F9-26B9-45AB-8362-BA4C5A4C6F2D}" type="presParOf" srcId="{E7CA0C77-F499-459B-A351-358EAEBE8BDD}" destId="{FB51A409-B626-4C67-99F3-BFD083BCE3AE}" srcOrd="2" destOrd="0" presId="urn:microsoft.com/office/officeart/2005/8/layout/lProcess2"/>
    <dgm:cxn modelId="{743F6865-63C8-4506-A2F5-CDD21C3427E0}" type="presParOf" srcId="{E7CA0C77-F499-459B-A351-358EAEBE8BDD}" destId="{FEBF544B-CF7B-4E4E-B8B7-6496192E2E07}" srcOrd="3" destOrd="0" presId="urn:microsoft.com/office/officeart/2005/8/layout/lProcess2"/>
    <dgm:cxn modelId="{8FC9846F-4341-4750-96C3-45F854EEF548}" type="presParOf" srcId="{E7CA0C77-F499-459B-A351-358EAEBE8BDD}" destId="{0CD4367A-7769-49E9-B143-F8BC08B2092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A93F-2002-4EF2-AD75-52FC59815D3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8AC1874-933B-4A81-9BF8-32F06CCEB1B5}">
      <dgm:prSet phldrT="[Text]" custT="1"/>
      <dgm:spPr>
        <a:solidFill>
          <a:srgbClr val="002060"/>
        </a:solidFill>
      </dgm:spPr>
      <dgm:t>
        <a:bodyPr/>
        <a:lstStyle/>
        <a:p>
          <a:r>
            <a:rPr lang="en-US" sz="2400" dirty="0">
              <a:latin typeface="Oswald"/>
            </a:rPr>
            <a:t>District</a:t>
          </a:r>
        </a:p>
        <a:p>
          <a:r>
            <a:rPr lang="en-US" sz="2400" dirty="0">
              <a:latin typeface="Oswald"/>
            </a:rPr>
            <a:t>Local</a:t>
          </a:r>
        </a:p>
        <a:p>
          <a:r>
            <a:rPr lang="en-US" sz="2400" dirty="0">
              <a:latin typeface="Oswald"/>
            </a:rPr>
            <a:t>Field</a:t>
          </a:r>
        </a:p>
      </dgm:t>
    </dgm:pt>
    <dgm:pt modelId="{9DFF987D-A551-43E3-8DB0-8750F133283A}" type="parTrans" cxnId="{74843042-44D9-4A79-B85E-1472CBB0EA59}">
      <dgm:prSet/>
      <dgm:spPr/>
      <dgm:t>
        <a:bodyPr/>
        <a:lstStyle/>
        <a:p>
          <a:endParaRPr lang="en-US"/>
        </a:p>
      </dgm:t>
    </dgm:pt>
    <dgm:pt modelId="{7EF695C1-9BFC-48E7-8CA6-1DC08271F16C}" type="sibTrans" cxnId="{74843042-44D9-4A79-B85E-1472CBB0EA59}">
      <dgm:prSet/>
      <dgm:spPr/>
      <dgm:t>
        <a:bodyPr/>
        <a:lstStyle/>
        <a:p>
          <a:endParaRPr lang="en-US"/>
        </a:p>
      </dgm:t>
    </dgm:pt>
    <dgm:pt modelId="{30815C0B-EA90-4F63-AA99-02816CD2A4C0}">
      <dgm:prSet phldrT="[Text]"/>
      <dgm:spPr>
        <a:ln>
          <a:solidFill>
            <a:srgbClr val="002060"/>
          </a:solidFill>
        </a:ln>
      </dgm:spPr>
      <dgm:t>
        <a:bodyPr/>
        <a:lstStyle/>
        <a:p>
          <a:r>
            <a:rPr lang="en-US" dirty="0">
              <a:solidFill>
                <a:srgbClr val="002060"/>
              </a:solidFill>
              <a:latin typeface="Oswald"/>
            </a:rPr>
            <a:t>Intervention at the constituent level</a:t>
          </a:r>
        </a:p>
      </dgm:t>
    </dgm:pt>
    <dgm:pt modelId="{49D92F98-E4E5-4808-886A-FB0A07945D25}" type="parTrans" cxnId="{90F70985-04A7-4814-A01F-FE31CA3434E1}">
      <dgm:prSet/>
      <dgm:spPr/>
      <dgm:t>
        <a:bodyPr/>
        <a:lstStyle/>
        <a:p>
          <a:endParaRPr lang="en-US"/>
        </a:p>
      </dgm:t>
    </dgm:pt>
    <dgm:pt modelId="{80FEC967-5B72-4F97-B682-EDB099E1FDED}" type="sibTrans" cxnId="{90F70985-04A7-4814-A01F-FE31CA3434E1}">
      <dgm:prSet/>
      <dgm:spPr/>
      <dgm:t>
        <a:bodyPr/>
        <a:lstStyle/>
        <a:p>
          <a:endParaRPr lang="en-US"/>
        </a:p>
      </dgm:t>
    </dgm:pt>
    <dgm:pt modelId="{C429AC89-8BE9-4DDC-B35C-14A2EC1A5CE8}">
      <dgm:prSet phldrT="[Text]"/>
      <dgm:spPr>
        <a:noFill/>
        <a:ln>
          <a:solidFill>
            <a:srgbClr val="002060"/>
          </a:solidFill>
        </a:ln>
      </dgm:spPr>
      <dgm:t>
        <a:bodyPr/>
        <a:lstStyle/>
        <a:p>
          <a:r>
            <a:rPr lang="en-US" dirty="0">
              <a:solidFill>
                <a:srgbClr val="002060"/>
              </a:solidFill>
              <a:latin typeface="Oswald"/>
            </a:rPr>
            <a:t>Field Staff/ Caseworkers/ District Director</a:t>
          </a:r>
        </a:p>
      </dgm:t>
    </dgm:pt>
    <dgm:pt modelId="{65486D5C-00ED-4B6C-A238-71EFC2B60CF2}" type="parTrans" cxnId="{5DC4A473-BC9C-4F85-88AD-E577358D035E}">
      <dgm:prSet/>
      <dgm:spPr/>
      <dgm:t>
        <a:bodyPr/>
        <a:lstStyle/>
        <a:p>
          <a:endParaRPr lang="en-US"/>
        </a:p>
      </dgm:t>
    </dgm:pt>
    <dgm:pt modelId="{E0AF50EF-8330-432D-A7E2-BBCA9C7B76B3}" type="sibTrans" cxnId="{5DC4A473-BC9C-4F85-88AD-E577358D035E}">
      <dgm:prSet/>
      <dgm:spPr/>
      <dgm:t>
        <a:bodyPr/>
        <a:lstStyle/>
        <a:p>
          <a:endParaRPr lang="en-US"/>
        </a:p>
      </dgm:t>
    </dgm:pt>
    <dgm:pt modelId="{A7F3427B-FEB9-410F-B820-224749261F94}">
      <dgm:prSet phldrT="[Text]" custT="1"/>
      <dgm:spPr>
        <a:solidFill>
          <a:srgbClr val="002060"/>
        </a:solidFill>
      </dgm:spPr>
      <dgm:t>
        <a:bodyPr/>
        <a:lstStyle/>
        <a:p>
          <a:r>
            <a:rPr lang="en-US" sz="2400" dirty="0">
              <a:latin typeface="Oswald"/>
            </a:rPr>
            <a:t>Capitol/ City Hall</a:t>
          </a:r>
        </a:p>
      </dgm:t>
    </dgm:pt>
    <dgm:pt modelId="{511CC317-0395-4880-BB1A-857B387026B8}" type="parTrans" cxnId="{BB0DD1D9-F717-428F-80E2-FB7B83336727}">
      <dgm:prSet/>
      <dgm:spPr/>
      <dgm:t>
        <a:bodyPr/>
        <a:lstStyle/>
        <a:p>
          <a:endParaRPr lang="en-US"/>
        </a:p>
      </dgm:t>
    </dgm:pt>
    <dgm:pt modelId="{4FB2684A-D5E3-42F7-9479-44D4780748BB}" type="sibTrans" cxnId="{BB0DD1D9-F717-428F-80E2-FB7B83336727}">
      <dgm:prSet/>
      <dgm:spPr/>
      <dgm:t>
        <a:bodyPr/>
        <a:lstStyle/>
        <a:p>
          <a:endParaRPr lang="en-US"/>
        </a:p>
      </dgm:t>
    </dgm:pt>
    <dgm:pt modelId="{756E00E4-D22D-4A15-83C6-FC156092C76B}">
      <dgm:prSet phldrT="[Text]"/>
      <dgm:spPr>
        <a:ln>
          <a:solidFill>
            <a:srgbClr val="002060"/>
          </a:solidFill>
        </a:ln>
      </dgm:spPr>
      <dgm:t>
        <a:bodyPr/>
        <a:lstStyle/>
        <a:p>
          <a:r>
            <a:rPr lang="en-US" dirty="0">
              <a:solidFill>
                <a:srgbClr val="002060"/>
              </a:solidFill>
              <a:latin typeface="Oswald"/>
            </a:rPr>
            <a:t>Intervention at the policy development level</a:t>
          </a:r>
        </a:p>
      </dgm:t>
    </dgm:pt>
    <dgm:pt modelId="{EE1ADD6D-9976-4008-8C63-BC29338B9EC2}" type="parTrans" cxnId="{370EA16A-648C-4067-8487-83685FBDFA76}">
      <dgm:prSet/>
      <dgm:spPr/>
      <dgm:t>
        <a:bodyPr/>
        <a:lstStyle/>
        <a:p>
          <a:endParaRPr lang="en-US"/>
        </a:p>
      </dgm:t>
    </dgm:pt>
    <dgm:pt modelId="{F19A18BB-1AB1-4C1F-8F14-BE614A6C56EB}" type="sibTrans" cxnId="{370EA16A-648C-4067-8487-83685FBDFA76}">
      <dgm:prSet/>
      <dgm:spPr/>
      <dgm:t>
        <a:bodyPr/>
        <a:lstStyle/>
        <a:p>
          <a:endParaRPr lang="en-US"/>
        </a:p>
      </dgm:t>
    </dgm:pt>
    <dgm:pt modelId="{5AA92385-99F6-480E-B435-C03F704F38AC}">
      <dgm:prSet phldrT="[Text]"/>
      <dgm:spPr>
        <a:ln>
          <a:solidFill>
            <a:srgbClr val="002060"/>
          </a:solidFill>
        </a:ln>
      </dgm:spPr>
      <dgm:t>
        <a:bodyPr/>
        <a:lstStyle/>
        <a:p>
          <a:r>
            <a:rPr lang="en-US" dirty="0">
              <a:solidFill>
                <a:srgbClr val="002060"/>
              </a:solidFill>
              <a:latin typeface="Oswald"/>
            </a:rPr>
            <a:t>Legislative staff, Chief of Staff</a:t>
          </a:r>
        </a:p>
      </dgm:t>
    </dgm:pt>
    <dgm:pt modelId="{B109AFB8-E1FA-417D-9A4A-B65E8ADAF549}" type="parTrans" cxnId="{6A2F3CAA-ADEB-40F0-A764-AAD7114CAED1}">
      <dgm:prSet/>
      <dgm:spPr/>
      <dgm:t>
        <a:bodyPr/>
        <a:lstStyle/>
        <a:p>
          <a:endParaRPr lang="en-US"/>
        </a:p>
      </dgm:t>
    </dgm:pt>
    <dgm:pt modelId="{AE31122B-4880-4DC3-A577-5B8850F564F2}" type="sibTrans" cxnId="{6A2F3CAA-ADEB-40F0-A764-AAD7114CAED1}">
      <dgm:prSet/>
      <dgm:spPr/>
      <dgm:t>
        <a:bodyPr/>
        <a:lstStyle/>
        <a:p>
          <a:endParaRPr lang="en-US"/>
        </a:p>
      </dgm:t>
    </dgm:pt>
    <dgm:pt modelId="{31B6778D-FE66-438E-9BCC-856765A812A6}" type="pres">
      <dgm:prSet presAssocID="{00C1A93F-2002-4EF2-AD75-52FC59815D35}" presName="list" presStyleCnt="0">
        <dgm:presLayoutVars>
          <dgm:dir/>
          <dgm:animLvl val="lvl"/>
        </dgm:presLayoutVars>
      </dgm:prSet>
      <dgm:spPr/>
      <dgm:t>
        <a:bodyPr/>
        <a:lstStyle/>
        <a:p>
          <a:endParaRPr lang="en-US"/>
        </a:p>
      </dgm:t>
    </dgm:pt>
    <dgm:pt modelId="{DE5796E3-E182-401B-A949-0A2059101247}" type="pres">
      <dgm:prSet presAssocID="{18AC1874-933B-4A81-9BF8-32F06CCEB1B5}" presName="posSpace" presStyleCnt="0"/>
      <dgm:spPr/>
    </dgm:pt>
    <dgm:pt modelId="{A135DD57-8F61-4BD1-96D5-131C75CE7404}" type="pres">
      <dgm:prSet presAssocID="{18AC1874-933B-4A81-9BF8-32F06CCEB1B5}" presName="vertFlow" presStyleCnt="0"/>
      <dgm:spPr/>
    </dgm:pt>
    <dgm:pt modelId="{42FB9A36-C180-46F0-B402-A67374DEEAD2}" type="pres">
      <dgm:prSet presAssocID="{18AC1874-933B-4A81-9BF8-32F06CCEB1B5}" presName="topSpace" presStyleCnt="0"/>
      <dgm:spPr/>
    </dgm:pt>
    <dgm:pt modelId="{EAD0C028-CF53-4816-B670-04DF6B74CEE5}" type="pres">
      <dgm:prSet presAssocID="{18AC1874-933B-4A81-9BF8-32F06CCEB1B5}" presName="firstComp" presStyleCnt="0"/>
      <dgm:spPr/>
    </dgm:pt>
    <dgm:pt modelId="{356AC4A8-40B6-4096-A6BE-35DF5F2CE10A}" type="pres">
      <dgm:prSet presAssocID="{18AC1874-933B-4A81-9BF8-32F06CCEB1B5}" presName="firstChild" presStyleLbl="bgAccFollowNode1" presStyleIdx="0" presStyleCnt="4"/>
      <dgm:spPr/>
      <dgm:t>
        <a:bodyPr/>
        <a:lstStyle/>
        <a:p>
          <a:endParaRPr lang="en-US"/>
        </a:p>
      </dgm:t>
    </dgm:pt>
    <dgm:pt modelId="{9E2F2738-87B6-4567-8A09-DF4B202E5888}" type="pres">
      <dgm:prSet presAssocID="{18AC1874-933B-4A81-9BF8-32F06CCEB1B5}" presName="firstChildTx" presStyleLbl="bgAccFollowNode1" presStyleIdx="0" presStyleCnt="4">
        <dgm:presLayoutVars>
          <dgm:bulletEnabled val="1"/>
        </dgm:presLayoutVars>
      </dgm:prSet>
      <dgm:spPr/>
      <dgm:t>
        <a:bodyPr/>
        <a:lstStyle/>
        <a:p>
          <a:endParaRPr lang="en-US"/>
        </a:p>
      </dgm:t>
    </dgm:pt>
    <dgm:pt modelId="{7895909E-41D4-4C0C-97C6-1CB63AA3174B}" type="pres">
      <dgm:prSet presAssocID="{C429AC89-8BE9-4DDC-B35C-14A2EC1A5CE8}" presName="comp" presStyleCnt="0"/>
      <dgm:spPr/>
    </dgm:pt>
    <dgm:pt modelId="{23D9C7CE-469B-409A-BC1A-7BE35AEFA71B}" type="pres">
      <dgm:prSet presAssocID="{C429AC89-8BE9-4DDC-B35C-14A2EC1A5CE8}" presName="child" presStyleLbl="bgAccFollowNode1" presStyleIdx="1" presStyleCnt="4"/>
      <dgm:spPr/>
      <dgm:t>
        <a:bodyPr/>
        <a:lstStyle/>
        <a:p>
          <a:endParaRPr lang="en-US"/>
        </a:p>
      </dgm:t>
    </dgm:pt>
    <dgm:pt modelId="{655C758A-ACA0-43D6-8D3D-503BE2E80F2F}" type="pres">
      <dgm:prSet presAssocID="{C429AC89-8BE9-4DDC-B35C-14A2EC1A5CE8}" presName="childTx" presStyleLbl="bgAccFollowNode1" presStyleIdx="1" presStyleCnt="4">
        <dgm:presLayoutVars>
          <dgm:bulletEnabled val="1"/>
        </dgm:presLayoutVars>
      </dgm:prSet>
      <dgm:spPr/>
      <dgm:t>
        <a:bodyPr/>
        <a:lstStyle/>
        <a:p>
          <a:endParaRPr lang="en-US"/>
        </a:p>
      </dgm:t>
    </dgm:pt>
    <dgm:pt modelId="{354DF538-0498-4911-9148-B8A1401A6994}" type="pres">
      <dgm:prSet presAssocID="{18AC1874-933B-4A81-9BF8-32F06CCEB1B5}" presName="negSpace" presStyleCnt="0"/>
      <dgm:spPr/>
    </dgm:pt>
    <dgm:pt modelId="{61B8807A-F7BA-4F8C-AC8E-B5F398ECA016}" type="pres">
      <dgm:prSet presAssocID="{18AC1874-933B-4A81-9BF8-32F06CCEB1B5}" presName="circle" presStyleLbl="node1" presStyleIdx="0" presStyleCnt="2"/>
      <dgm:spPr/>
      <dgm:t>
        <a:bodyPr/>
        <a:lstStyle/>
        <a:p>
          <a:endParaRPr lang="en-US"/>
        </a:p>
      </dgm:t>
    </dgm:pt>
    <dgm:pt modelId="{677C9554-86FC-4169-9D79-C95AA4C2F0F0}" type="pres">
      <dgm:prSet presAssocID="{7EF695C1-9BFC-48E7-8CA6-1DC08271F16C}" presName="transSpace" presStyleCnt="0"/>
      <dgm:spPr/>
    </dgm:pt>
    <dgm:pt modelId="{D5B5745B-81E4-4633-B411-E733AA758151}" type="pres">
      <dgm:prSet presAssocID="{A7F3427B-FEB9-410F-B820-224749261F94}" presName="posSpace" presStyleCnt="0"/>
      <dgm:spPr/>
    </dgm:pt>
    <dgm:pt modelId="{55724399-1E91-417B-ACD1-4A21B478DC39}" type="pres">
      <dgm:prSet presAssocID="{A7F3427B-FEB9-410F-B820-224749261F94}" presName="vertFlow" presStyleCnt="0"/>
      <dgm:spPr/>
    </dgm:pt>
    <dgm:pt modelId="{FCD68ADF-907E-41AC-9A50-D8EE620723FB}" type="pres">
      <dgm:prSet presAssocID="{A7F3427B-FEB9-410F-B820-224749261F94}" presName="topSpace" presStyleCnt="0"/>
      <dgm:spPr/>
    </dgm:pt>
    <dgm:pt modelId="{B10875A5-9663-4BC2-9A68-FDF910A7B3A2}" type="pres">
      <dgm:prSet presAssocID="{A7F3427B-FEB9-410F-B820-224749261F94}" presName="firstComp" presStyleCnt="0"/>
      <dgm:spPr/>
    </dgm:pt>
    <dgm:pt modelId="{DE2DACA3-D363-4185-B181-D25DAD2604F3}" type="pres">
      <dgm:prSet presAssocID="{A7F3427B-FEB9-410F-B820-224749261F94}" presName="firstChild" presStyleLbl="bgAccFollowNode1" presStyleIdx="2" presStyleCnt="4"/>
      <dgm:spPr/>
      <dgm:t>
        <a:bodyPr/>
        <a:lstStyle/>
        <a:p>
          <a:endParaRPr lang="en-US"/>
        </a:p>
      </dgm:t>
    </dgm:pt>
    <dgm:pt modelId="{D20F689B-438F-419C-9E7A-EA2F50E5E679}" type="pres">
      <dgm:prSet presAssocID="{A7F3427B-FEB9-410F-B820-224749261F94}" presName="firstChildTx" presStyleLbl="bgAccFollowNode1" presStyleIdx="2" presStyleCnt="4">
        <dgm:presLayoutVars>
          <dgm:bulletEnabled val="1"/>
        </dgm:presLayoutVars>
      </dgm:prSet>
      <dgm:spPr/>
      <dgm:t>
        <a:bodyPr/>
        <a:lstStyle/>
        <a:p>
          <a:endParaRPr lang="en-US"/>
        </a:p>
      </dgm:t>
    </dgm:pt>
    <dgm:pt modelId="{EF4D25AB-628A-4DEF-B575-6B7860C0062D}" type="pres">
      <dgm:prSet presAssocID="{5AA92385-99F6-480E-B435-C03F704F38AC}" presName="comp" presStyleCnt="0"/>
      <dgm:spPr/>
    </dgm:pt>
    <dgm:pt modelId="{B893E178-E35E-4831-88F7-4FC335480F8C}" type="pres">
      <dgm:prSet presAssocID="{5AA92385-99F6-480E-B435-C03F704F38AC}" presName="child" presStyleLbl="bgAccFollowNode1" presStyleIdx="3" presStyleCnt="4"/>
      <dgm:spPr/>
      <dgm:t>
        <a:bodyPr/>
        <a:lstStyle/>
        <a:p>
          <a:endParaRPr lang="en-US"/>
        </a:p>
      </dgm:t>
    </dgm:pt>
    <dgm:pt modelId="{9EAC6882-E1D0-4FAC-91A8-FD1DF0D39B00}" type="pres">
      <dgm:prSet presAssocID="{5AA92385-99F6-480E-B435-C03F704F38AC}" presName="childTx" presStyleLbl="bgAccFollowNode1" presStyleIdx="3" presStyleCnt="4">
        <dgm:presLayoutVars>
          <dgm:bulletEnabled val="1"/>
        </dgm:presLayoutVars>
      </dgm:prSet>
      <dgm:spPr/>
      <dgm:t>
        <a:bodyPr/>
        <a:lstStyle/>
        <a:p>
          <a:endParaRPr lang="en-US"/>
        </a:p>
      </dgm:t>
    </dgm:pt>
    <dgm:pt modelId="{0A964BC8-E94B-42D3-A506-CD7C4B3EE689}" type="pres">
      <dgm:prSet presAssocID="{A7F3427B-FEB9-410F-B820-224749261F94}" presName="negSpace" presStyleCnt="0"/>
      <dgm:spPr/>
    </dgm:pt>
    <dgm:pt modelId="{B22032D2-A7FC-4073-A435-2BD572C18116}" type="pres">
      <dgm:prSet presAssocID="{A7F3427B-FEB9-410F-B820-224749261F94}" presName="circle" presStyleLbl="node1" presStyleIdx="1" presStyleCnt="2"/>
      <dgm:spPr/>
      <dgm:t>
        <a:bodyPr/>
        <a:lstStyle/>
        <a:p>
          <a:endParaRPr lang="en-US"/>
        </a:p>
      </dgm:t>
    </dgm:pt>
  </dgm:ptLst>
  <dgm:cxnLst>
    <dgm:cxn modelId="{63258A8E-152B-4A00-A1FF-84756615E55E}" type="presOf" srcId="{A7F3427B-FEB9-410F-B820-224749261F94}" destId="{B22032D2-A7FC-4073-A435-2BD572C18116}" srcOrd="0" destOrd="0" presId="urn:microsoft.com/office/officeart/2005/8/layout/hList9"/>
    <dgm:cxn modelId="{5DC4A473-BC9C-4F85-88AD-E577358D035E}" srcId="{18AC1874-933B-4A81-9BF8-32F06CCEB1B5}" destId="{C429AC89-8BE9-4DDC-B35C-14A2EC1A5CE8}" srcOrd="1" destOrd="0" parTransId="{65486D5C-00ED-4B6C-A238-71EFC2B60CF2}" sibTransId="{E0AF50EF-8330-432D-A7E2-BBCA9C7B76B3}"/>
    <dgm:cxn modelId="{A4962147-397C-46CE-8E41-B674953E73CB}" type="presOf" srcId="{5AA92385-99F6-480E-B435-C03F704F38AC}" destId="{B893E178-E35E-4831-88F7-4FC335480F8C}" srcOrd="0" destOrd="0" presId="urn:microsoft.com/office/officeart/2005/8/layout/hList9"/>
    <dgm:cxn modelId="{6A2F3CAA-ADEB-40F0-A764-AAD7114CAED1}" srcId="{A7F3427B-FEB9-410F-B820-224749261F94}" destId="{5AA92385-99F6-480E-B435-C03F704F38AC}" srcOrd="1" destOrd="0" parTransId="{B109AFB8-E1FA-417D-9A4A-B65E8ADAF549}" sibTransId="{AE31122B-4880-4DC3-A577-5B8850F564F2}"/>
    <dgm:cxn modelId="{74843042-44D9-4A79-B85E-1472CBB0EA59}" srcId="{00C1A93F-2002-4EF2-AD75-52FC59815D35}" destId="{18AC1874-933B-4A81-9BF8-32F06CCEB1B5}" srcOrd="0" destOrd="0" parTransId="{9DFF987D-A551-43E3-8DB0-8750F133283A}" sibTransId="{7EF695C1-9BFC-48E7-8CA6-1DC08271F16C}"/>
    <dgm:cxn modelId="{90F70985-04A7-4814-A01F-FE31CA3434E1}" srcId="{18AC1874-933B-4A81-9BF8-32F06CCEB1B5}" destId="{30815C0B-EA90-4F63-AA99-02816CD2A4C0}" srcOrd="0" destOrd="0" parTransId="{49D92F98-E4E5-4808-886A-FB0A07945D25}" sibTransId="{80FEC967-5B72-4F97-B682-EDB099E1FDED}"/>
    <dgm:cxn modelId="{1ED5CD39-ECE4-4CDA-B7E8-EBC1F1B30EA3}" type="presOf" srcId="{C429AC89-8BE9-4DDC-B35C-14A2EC1A5CE8}" destId="{23D9C7CE-469B-409A-BC1A-7BE35AEFA71B}" srcOrd="0" destOrd="0" presId="urn:microsoft.com/office/officeart/2005/8/layout/hList9"/>
    <dgm:cxn modelId="{FB00C8A4-3719-484F-BE98-923107053FF3}" type="presOf" srcId="{756E00E4-D22D-4A15-83C6-FC156092C76B}" destId="{D20F689B-438F-419C-9E7A-EA2F50E5E679}" srcOrd="1" destOrd="0" presId="urn:microsoft.com/office/officeart/2005/8/layout/hList9"/>
    <dgm:cxn modelId="{370EA16A-648C-4067-8487-83685FBDFA76}" srcId="{A7F3427B-FEB9-410F-B820-224749261F94}" destId="{756E00E4-D22D-4A15-83C6-FC156092C76B}" srcOrd="0" destOrd="0" parTransId="{EE1ADD6D-9976-4008-8C63-BC29338B9EC2}" sibTransId="{F19A18BB-1AB1-4C1F-8F14-BE614A6C56EB}"/>
    <dgm:cxn modelId="{3F30BC0C-D905-4348-945D-95F02B97C15E}" type="presOf" srcId="{C429AC89-8BE9-4DDC-B35C-14A2EC1A5CE8}" destId="{655C758A-ACA0-43D6-8D3D-503BE2E80F2F}" srcOrd="1" destOrd="0" presId="urn:microsoft.com/office/officeart/2005/8/layout/hList9"/>
    <dgm:cxn modelId="{394A71AD-52B9-4AEE-9DA3-D8E2EC8AEE9E}" type="presOf" srcId="{5AA92385-99F6-480E-B435-C03F704F38AC}" destId="{9EAC6882-E1D0-4FAC-91A8-FD1DF0D39B00}" srcOrd="1" destOrd="0" presId="urn:microsoft.com/office/officeart/2005/8/layout/hList9"/>
    <dgm:cxn modelId="{A5340264-320F-4158-853C-57EF6B625E5C}" type="presOf" srcId="{30815C0B-EA90-4F63-AA99-02816CD2A4C0}" destId="{356AC4A8-40B6-4096-A6BE-35DF5F2CE10A}" srcOrd="0" destOrd="0" presId="urn:microsoft.com/office/officeart/2005/8/layout/hList9"/>
    <dgm:cxn modelId="{1AC5A4C7-F0CC-42B4-AE9E-633FC2730C93}" type="presOf" srcId="{00C1A93F-2002-4EF2-AD75-52FC59815D35}" destId="{31B6778D-FE66-438E-9BCC-856765A812A6}" srcOrd="0" destOrd="0" presId="urn:microsoft.com/office/officeart/2005/8/layout/hList9"/>
    <dgm:cxn modelId="{AE553A00-E0B7-498B-BBA2-5C1512ACE603}" type="presOf" srcId="{18AC1874-933B-4A81-9BF8-32F06CCEB1B5}" destId="{61B8807A-F7BA-4F8C-AC8E-B5F398ECA016}" srcOrd="0" destOrd="0" presId="urn:microsoft.com/office/officeart/2005/8/layout/hList9"/>
    <dgm:cxn modelId="{83511F7A-51B5-4A6C-8EC9-8B44488D7523}" type="presOf" srcId="{30815C0B-EA90-4F63-AA99-02816CD2A4C0}" destId="{9E2F2738-87B6-4567-8A09-DF4B202E5888}" srcOrd="1" destOrd="0" presId="urn:microsoft.com/office/officeart/2005/8/layout/hList9"/>
    <dgm:cxn modelId="{BB0DD1D9-F717-428F-80E2-FB7B83336727}" srcId="{00C1A93F-2002-4EF2-AD75-52FC59815D35}" destId="{A7F3427B-FEB9-410F-B820-224749261F94}" srcOrd="1" destOrd="0" parTransId="{511CC317-0395-4880-BB1A-857B387026B8}" sibTransId="{4FB2684A-D5E3-42F7-9479-44D4780748BB}"/>
    <dgm:cxn modelId="{477D982C-3FB2-499E-A301-3B1B49F4B5D0}" type="presOf" srcId="{756E00E4-D22D-4A15-83C6-FC156092C76B}" destId="{DE2DACA3-D363-4185-B181-D25DAD2604F3}" srcOrd="0" destOrd="0" presId="urn:microsoft.com/office/officeart/2005/8/layout/hList9"/>
    <dgm:cxn modelId="{B480541A-3FD9-477B-B359-6AFCA035E4C8}" type="presParOf" srcId="{31B6778D-FE66-438E-9BCC-856765A812A6}" destId="{DE5796E3-E182-401B-A949-0A2059101247}" srcOrd="0" destOrd="0" presId="urn:microsoft.com/office/officeart/2005/8/layout/hList9"/>
    <dgm:cxn modelId="{EF5FC58E-9DD1-4330-9643-5004F41CB802}" type="presParOf" srcId="{31B6778D-FE66-438E-9BCC-856765A812A6}" destId="{A135DD57-8F61-4BD1-96D5-131C75CE7404}" srcOrd="1" destOrd="0" presId="urn:microsoft.com/office/officeart/2005/8/layout/hList9"/>
    <dgm:cxn modelId="{4FE7533D-130E-4297-980F-7E0CE2884240}" type="presParOf" srcId="{A135DD57-8F61-4BD1-96D5-131C75CE7404}" destId="{42FB9A36-C180-46F0-B402-A67374DEEAD2}" srcOrd="0" destOrd="0" presId="urn:microsoft.com/office/officeart/2005/8/layout/hList9"/>
    <dgm:cxn modelId="{4A3B932B-8541-46E7-9BD3-F71F1B7CDDB4}" type="presParOf" srcId="{A135DD57-8F61-4BD1-96D5-131C75CE7404}" destId="{EAD0C028-CF53-4816-B670-04DF6B74CEE5}" srcOrd="1" destOrd="0" presId="urn:microsoft.com/office/officeart/2005/8/layout/hList9"/>
    <dgm:cxn modelId="{93B78769-D2A8-456B-9DCA-1EE4BF933629}" type="presParOf" srcId="{EAD0C028-CF53-4816-B670-04DF6B74CEE5}" destId="{356AC4A8-40B6-4096-A6BE-35DF5F2CE10A}" srcOrd="0" destOrd="0" presId="urn:microsoft.com/office/officeart/2005/8/layout/hList9"/>
    <dgm:cxn modelId="{58396A1F-21B1-4795-89EB-6F242B96BCB0}" type="presParOf" srcId="{EAD0C028-CF53-4816-B670-04DF6B74CEE5}" destId="{9E2F2738-87B6-4567-8A09-DF4B202E5888}" srcOrd="1" destOrd="0" presId="urn:microsoft.com/office/officeart/2005/8/layout/hList9"/>
    <dgm:cxn modelId="{9900F365-2C8C-45C7-8E00-F49B69E32FA3}" type="presParOf" srcId="{A135DD57-8F61-4BD1-96D5-131C75CE7404}" destId="{7895909E-41D4-4C0C-97C6-1CB63AA3174B}" srcOrd="2" destOrd="0" presId="urn:microsoft.com/office/officeart/2005/8/layout/hList9"/>
    <dgm:cxn modelId="{DFE48C9C-0252-4D1B-B2E8-585634FB193E}" type="presParOf" srcId="{7895909E-41D4-4C0C-97C6-1CB63AA3174B}" destId="{23D9C7CE-469B-409A-BC1A-7BE35AEFA71B}" srcOrd="0" destOrd="0" presId="urn:microsoft.com/office/officeart/2005/8/layout/hList9"/>
    <dgm:cxn modelId="{CA3BF3C5-239E-4083-8D80-914C108AEBCF}" type="presParOf" srcId="{7895909E-41D4-4C0C-97C6-1CB63AA3174B}" destId="{655C758A-ACA0-43D6-8D3D-503BE2E80F2F}" srcOrd="1" destOrd="0" presId="urn:microsoft.com/office/officeart/2005/8/layout/hList9"/>
    <dgm:cxn modelId="{C1371E3B-CEB4-4C3E-85FE-7BF0BFDF0E85}" type="presParOf" srcId="{31B6778D-FE66-438E-9BCC-856765A812A6}" destId="{354DF538-0498-4911-9148-B8A1401A6994}" srcOrd="2" destOrd="0" presId="urn:microsoft.com/office/officeart/2005/8/layout/hList9"/>
    <dgm:cxn modelId="{D7677698-F046-4B8B-BA13-9CF40E289E3E}" type="presParOf" srcId="{31B6778D-FE66-438E-9BCC-856765A812A6}" destId="{61B8807A-F7BA-4F8C-AC8E-B5F398ECA016}" srcOrd="3" destOrd="0" presId="urn:microsoft.com/office/officeart/2005/8/layout/hList9"/>
    <dgm:cxn modelId="{E23924DD-04A7-4F55-9BF9-7CA5C86328A8}" type="presParOf" srcId="{31B6778D-FE66-438E-9BCC-856765A812A6}" destId="{677C9554-86FC-4169-9D79-C95AA4C2F0F0}" srcOrd="4" destOrd="0" presId="urn:microsoft.com/office/officeart/2005/8/layout/hList9"/>
    <dgm:cxn modelId="{AD5FF020-3EA9-4F6B-8143-78146CA2A01E}" type="presParOf" srcId="{31B6778D-FE66-438E-9BCC-856765A812A6}" destId="{D5B5745B-81E4-4633-B411-E733AA758151}" srcOrd="5" destOrd="0" presId="urn:microsoft.com/office/officeart/2005/8/layout/hList9"/>
    <dgm:cxn modelId="{528151A2-AC9B-49FC-9E32-317C9B3922FA}" type="presParOf" srcId="{31B6778D-FE66-438E-9BCC-856765A812A6}" destId="{55724399-1E91-417B-ACD1-4A21B478DC39}" srcOrd="6" destOrd="0" presId="urn:microsoft.com/office/officeart/2005/8/layout/hList9"/>
    <dgm:cxn modelId="{E8B88E38-C4FC-4DCA-B5C1-BFDD178FF13D}" type="presParOf" srcId="{55724399-1E91-417B-ACD1-4A21B478DC39}" destId="{FCD68ADF-907E-41AC-9A50-D8EE620723FB}" srcOrd="0" destOrd="0" presId="urn:microsoft.com/office/officeart/2005/8/layout/hList9"/>
    <dgm:cxn modelId="{A8D40DD7-F393-4F68-8D62-D4C0327C87A2}" type="presParOf" srcId="{55724399-1E91-417B-ACD1-4A21B478DC39}" destId="{B10875A5-9663-4BC2-9A68-FDF910A7B3A2}" srcOrd="1" destOrd="0" presId="urn:microsoft.com/office/officeart/2005/8/layout/hList9"/>
    <dgm:cxn modelId="{054EFD46-4D12-4751-A2F3-CC86856DAE8B}" type="presParOf" srcId="{B10875A5-9663-4BC2-9A68-FDF910A7B3A2}" destId="{DE2DACA3-D363-4185-B181-D25DAD2604F3}" srcOrd="0" destOrd="0" presId="urn:microsoft.com/office/officeart/2005/8/layout/hList9"/>
    <dgm:cxn modelId="{3567323D-FE23-4D40-9262-90FA0208B85F}" type="presParOf" srcId="{B10875A5-9663-4BC2-9A68-FDF910A7B3A2}" destId="{D20F689B-438F-419C-9E7A-EA2F50E5E679}" srcOrd="1" destOrd="0" presId="urn:microsoft.com/office/officeart/2005/8/layout/hList9"/>
    <dgm:cxn modelId="{80E3478B-A354-4EB4-B002-F713A3850BF2}" type="presParOf" srcId="{55724399-1E91-417B-ACD1-4A21B478DC39}" destId="{EF4D25AB-628A-4DEF-B575-6B7860C0062D}" srcOrd="2" destOrd="0" presId="urn:microsoft.com/office/officeart/2005/8/layout/hList9"/>
    <dgm:cxn modelId="{0E358D4D-742A-49A5-826F-4C00CB91A1EC}" type="presParOf" srcId="{EF4D25AB-628A-4DEF-B575-6B7860C0062D}" destId="{B893E178-E35E-4831-88F7-4FC335480F8C}" srcOrd="0" destOrd="0" presId="urn:microsoft.com/office/officeart/2005/8/layout/hList9"/>
    <dgm:cxn modelId="{33FB0316-9E03-4A08-8FBD-465789B27DB3}" type="presParOf" srcId="{EF4D25AB-628A-4DEF-B575-6B7860C0062D}" destId="{9EAC6882-E1D0-4FAC-91A8-FD1DF0D39B00}" srcOrd="1" destOrd="0" presId="urn:microsoft.com/office/officeart/2005/8/layout/hList9"/>
    <dgm:cxn modelId="{A74653CA-C9B7-4B3B-91B8-36659CC6ADBA}" type="presParOf" srcId="{31B6778D-FE66-438E-9BCC-856765A812A6}" destId="{0A964BC8-E94B-42D3-A506-CD7C4B3EE689}" srcOrd="7" destOrd="0" presId="urn:microsoft.com/office/officeart/2005/8/layout/hList9"/>
    <dgm:cxn modelId="{E52EFA47-B11D-48F8-A682-68F686106D54}" type="presParOf" srcId="{31B6778D-FE66-438E-9BCC-856765A812A6}" destId="{B22032D2-A7FC-4073-A435-2BD572C18116}"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156E16-A37A-4E3E-9F23-468838877E54}" type="doc">
      <dgm:prSet loTypeId="urn:microsoft.com/office/officeart/2005/8/layout/default" loCatId="list" qsTypeId="urn:microsoft.com/office/officeart/2005/8/quickstyle/simple1" qsCatId="simple" csTypeId="urn:microsoft.com/office/officeart/2005/8/colors/accent1_2" csCatId="accent1" phldr="1"/>
      <dgm:spPr/>
    </dgm:pt>
    <dgm:pt modelId="{E8EAD4ED-8593-4516-9944-898794C00A2F}">
      <dgm:prSet phldrT="[Text]"/>
      <dgm:spPr>
        <a:ln>
          <a:solidFill>
            <a:srgbClr val="002060"/>
          </a:solidFill>
        </a:ln>
      </dgm:spPr>
      <dgm:t>
        <a:bodyPr/>
        <a:lstStyle/>
        <a:p>
          <a:r>
            <a:rPr lang="en-US" dirty="0">
              <a:solidFill>
                <a:srgbClr val="002060"/>
              </a:solidFill>
              <a:latin typeface="Oswald"/>
            </a:rPr>
            <a:t>If you have not interacted with your elected official’s office before, arrange a personal meeting</a:t>
          </a:r>
        </a:p>
      </dgm:t>
    </dgm:pt>
    <dgm:pt modelId="{9A00450F-CB53-45D7-875D-8F295CDF4CE1}" type="parTrans" cxnId="{0F2FF6EA-98C0-48E7-9FB9-9F47F466D810}">
      <dgm:prSet/>
      <dgm:spPr/>
      <dgm:t>
        <a:bodyPr/>
        <a:lstStyle/>
        <a:p>
          <a:endParaRPr lang="en-US"/>
        </a:p>
      </dgm:t>
    </dgm:pt>
    <dgm:pt modelId="{885CE422-2A67-4C0B-8207-5B9362BCEA89}" type="sibTrans" cxnId="{0F2FF6EA-98C0-48E7-9FB9-9F47F466D810}">
      <dgm:prSet/>
      <dgm:spPr/>
      <dgm:t>
        <a:bodyPr/>
        <a:lstStyle/>
        <a:p>
          <a:endParaRPr lang="en-US"/>
        </a:p>
      </dgm:t>
    </dgm:pt>
    <dgm:pt modelId="{A8D1091C-3218-4F48-A8DB-F0F0BA335EB2}">
      <dgm:prSet phldrT="[Text]"/>
      <dgm:spPr>
        <a:ln>
          <a:solidFill>
            <a:srgbClr val="002060"/>
          </a:solidFill>
        </a:ln>
      </dgm:spPr>
      <dgm:t>
        <a:bodyPr/>
        <a:lstStyle/>
        <a:p>
          <a:r>
            <a:rPr lang="en-US" dirty="0">
              <a:solidFill>
                <a:srgbClr val="002060"/>
              </a:solidFill>
              <a:latin typeface="Oswald"/>
            </a:rPr>
            <a:t>Add your local, state and federal elected officials and their staff to your organization’s mailing list</a:t>
          </a:r>
        </a:p>
      </dgm:t>
    </dgm:pt>
    <dgm:pt modelId="{F12D1E63-8D2F-4EE9-80BC-2257CA50A631}" type="parTrans" cxnId="{6E4C1C94-80E7-4EBA-A4DE-D213D58973EE}">
      <dgm:prSet/>
      <dgm:spPr/>
      <dgm:t>
        <a:bodyPr/>
        <a:lstStyle/>
        <a:p>
          <a:endParaRPr lang="en-US"/>
        </a:p>
      </dgm:t>
    </dgm:pt>
    <dgm:pt modelId="{61DFE747-A5AE-4E8B-9DCC-0EE50D71995E}" type="sibTrans" cxnId="{6E4C1C94-80E7-4EBA-A4DE-D213D58973EE}">
      <dgm:prSet/>
      <dgm:spPr/>
      <dgm:t>
        <a:bodyPr/>
        <a:lstStyle/>
        <a:p>
          <a:endParaRPr lang="en-US"/>
        </a:p>
      </dgm:t>
    </dgm:pt>
    <dgm:pt modelId="{40229007-2DD3-4DC4-81B9-E50BC58CDD4C}">
      <dgm:prSet phldrT="[Text]"/>
      <dgm:spPr>
        <a:ln>
          <a:solidFill>
            <a:srgbClr val="002060"/>
          </a:solidFill>
        </a:ln>
      </dgm:spPr>
      <dgm:t>
        <a:bodyPr/>
        <a:lstStyle/>
        <a:p>
          <a:r>
            <a:rPr lang="en-US" dirty="0">
              <a:solidFill>
                <a:srgbClr val="002060"/>
              </a:solidFill>
              <a:latin typeface="Oswald"/>
            </a:rPr>
            <a:t>Give periodic updates on community needs and your services to your neighborhood, city and county council meetings</a:t>
          </a:r>
        </a:p>
      </dgm:t>
    </dgm:pt>
    <dgm:pt modelId="{A5D7D366-243B-4FB2-9EF3-AA4711917831}" type="parTrans" cxnId="{448F9DC5-FC08-4694-A70F-068BE961FDB2}">
      <dgm:prSet/>
      <dgm:spPr/>
      <dgm:t>
        <a:bodyPr/>
        <a:lstStyle/>
        <a:p>
          <a:endParaRPr lang="en-US"/>
        </a:p>
      </dgm:t>
    </dgm:pt>
    <dgm:pt modelId="{5448EAF6-A863-47D9-9166-840A9D53483D}" type="sibTrans" cxnId="{448F9DC5-FC08-4694-A70F-068BE961FDB2}">
      <dgm:prSet/>
      <dgm:spPr/>
      <dgm:t>
        <a:bodyPr/>
        <a:lstStyle/>
        <a:p>
          <a:endParaRPr lang="en-US"/>
        </a:p>
      </dgm:t>
    </dgm:pt>
    <dgm:pt modelId="{3D84E2C8-31ED-4C07-A7E4-C997A4722AF7}">
      <dgm:prSet phldrT="[Text]"/>
      <dgm:spPr>
        <a:ln>
          <a:solidFill>
            <a:srgbClr val="002060"/>
          </a:solidFill>
        </a:ln>
      </dgm:spPr>
      <dgm:t>
        <a:bodyPr/>
        <a:lstStyle/>
        <a:p>
          <a:r>
            <a:rPr lang="en-US" dirty="0">
              <a:solidFill>
                <a:srgbClr val="002060"/>
              </a:solidFill>
              <a:latin typeface="Oswald"/>
            </a:rPr>
            <a:t>Invite local elected officials to visit your program and tour your site(s)</a:t>
          </a:r>
        </a:p>
      </dgm:t>
    </dgm:pt>
    <dgm:pt modelId="{CFEF0C98-2F73-4B0F-94B2-58793AFD7AA4}" type="parTrans" cxnId="{E821EA20-1C7A-4A3D-B02C-E2358031AA0E}">
      <dgm:prSet/>
      <dgm:spPr/>
      <dgm:t>
        <a:bodyPr/>
        <a:lstStyle/>
        <a:p>
          <a:endParaRPr lang="en-US"/>
        </a:p>
      </dgm:t>
    </dgm:pt>
    <dgm:pt modelId="{C4BDE53C-DD2F-40B0-9CB2-4B29D6AA49E9}" type="sibTrans" cxnId="{E821EA20-1C7A-4A3D-B02C-E2358031AA0E}">
      <dgm:prSet/>
      <dgm:spPr/>
      <dgm:t>
        <a:bodyPr/>
        <a:lstStyle/>
        <a:p>
          <a:endParaRPr lang="en-US"/>
        </a:p>
      </dgm:t>
    </dgm:pt>
    <dgm:pt modelId="{B2B6A575-959C-42C5-B006-DE4F4B1BAD18}">
      <dgm:prSet phldrT="[Text]"/>
      <dgm:spPr>
        <a:ln>
          <a:solidFill>
            <a:srgbClr val="002060"/>
          </a:solidFill>
        </a:ln>
      </dgm:spPr>
      <dgm:t>
        <a:bodyPr/>
        <a:lstStyle/>
        <a:p>
          <a:r>
            <a:rPr lang="en-US" dirty="0">
              <a:solidFill>
                <a:srgbClr val="002060"/>
              </a:solidFill>
              <a:latin typeface="Oswald"/>
            </a:rPr>
            <a:t>Engage Board members and Volunteers as they may already have relationships</a:t>
          </a:r>
        </a:p>
      </dgm:t>
    </dgm:pt>
    <dgm:pt modelId="{52C4A3E7-4922-4C15-8435-3C937FC54407}" type="parTrans" cxnId="{023150F3-762A-4BF3-A9D0-E5BCC3D14739}">
      <dgm:prSet/>
      <dgm:spPr/>
      <dgm:t>
        <a:bodyPr/>
        <a:lstStyle/>
        <a:p>
          <a:endParaRPr lang="en-US"/>
        </a:p>
      </dgm:t>
    </dgm:pt>
    <dgm:pt modelId="{61F4CF84-84DE-4311-9C17-972C1663541C}" type="sibTrans" cxnId="{023150F3-762A-4BF3-A9D0-E5BCC3D14739}">
      <dgm:prSet/>
      <dgm:spPr/>
      <dgm:t>
        <a:bodyPr/>
        <a:lstStyle/>
        <a:p>
          <a:endParaRPr lang="en-US"/>
        </a:p>
      </dgm:t>
    </dgm:pt>
    <dgm:pt modelId="{CFDEB65C-3629-48EB-8E74-952751DB28B8}" type="pres">
      <dgm:prSet presAssocID="{9E156E16-A37A-4E3E-9F23-468838877E54}" presName="diagram" presStyleCnt="0">
        <dgm:presLayoutVars>
          <dgm:dir/>
          <dgm:resizeHandles val="exact"/>
        </dgm:presLayoutVars>
      </dgm:prSet>
      <dgm:spPr/>
    </dgm:pt>
    <dgm:pt modelId="{85AEA3D1-7B41-4CC7-BE38-7AC59D9BB83B}" type="pres">
      <dgm:prSet presAssocID="{3D84E2C8-31ED-4C07-A7E4-C997A4722AF7}" presName="node" presStyleLbl="node1" presStyleIdx="0" presStyleCnt="5">
        <dgm:presLayoutVars>
          <dgm:bulletEnabled val="1"/>
        </dgm:presLayoutVars>
      </dgm:prSet>
      <dgm:spPr/>
      <dgm:t>
        <a:bodyPr/>
        <a:lstStyle/>
        <a:p>
          <a:endParaRPr lang="en-US"/>
        </a:p>
      </dgm:t>
    </dgm:pt>
    <dgm:pt modelId="{5E98FB3C-31C0-4052-BA96-254EBB0A3703}" type="pres">
      <dgm:prSet presAssocID="{C4BDE53C-DD2F-40B0-9CB2-4B29D6AA49E9}" presName="sibTrans" presStyleCnt="0"/>
      <dgm:spPr/>
    </dgm:pt>
    <dgm:pt modelId="{91CA5D77-661B-4569-9A94-DD1A58A8FB15}" type="pres">
      <dgm:prSet presAssocID="{B2B6A575-959C-42C5-B006-DE4F4B1BAD18}" presName="node" presStyleLbl="node1" presStyleIdx="1" presStyleCnt="5">
        <dgm:presLayoutVars>
          <dgm:bulletEnabled val="1"/>
        </dgm:presLayoutVars>
      </dgm:prSet>
      <dgm:spPr/>
      <dgm:t>
        <a:bodyPr/>
        <a:lstStyle/>
        <a:p>
          <a:endParaRPr lang="en-US"/>
        </a:p>
      </dgm:t>
    </dgm:pt>
    <dgm:pt modelId="{91B903AA-91AB-40B1-898F-A8BBC30CA8FB}" type="pres">
      <dgm:prSet presAssocID="{61F4CF84-84DE-4311-9C17-972C1663541C}" presName="sibTrans" presStyleCnt="0"/>
      <dgm:spPr/>
    </dgm:pt>
    <dgm:pt modelId="{99567106-82D4-472F-B8E3-E3F6F71DF6EA}" type="pres">
      <dgm:prSet presAssocID="{E8EAD4ED-8593-4516-9944-898794C00A2F}" presName="node" presStyleLbl="node1" presStyleIdx="2" presStyleCnt="5">
        <dgm:presLayoutVars>
          <dgm:bulletEnabled val="1"/>
        </dgm:presLayoutVars>
      </dgm:prSet>
      <dgm:spPr/>
      <dgm:t>
        <a:bodyPr/>
        <a:lstStyle/>
        <a:p>
          <a:endParaRPr lang="en-US"/>
        </a:p>
      </dgm:t>
    </dgm:pt>
    <dgm:pt modelId="{BDF2389B-44AE-4FE5-BD78-9113E92F3F02}" type="pres">
      <dgm:prSet presAssocID="{885CE422-2A67-4C0B-8207-5B9362BCEA89}" presName="sibTrans" presStyleCnt="0"/>
      <dgm:spPr/>
    </dgm:pt>
    <dgm:pt modelId="{FCD806DC-26CF-4E0E-8DBD-9C1F8A1C2E26}" type="pres">
      <dgm:prSet presAssocID="{A8D1091C-3218-4F48-A8DB-F0F0BA335EB2}" presName="node" presStyleLbl="node1" presStyleIdx="3" presStyleCnt="5">
        <dgm:presLayoutVars>
          <dgm:bulletEnabled val="1"/>
        </dgm:presLayoutVars>
      </dgm:prSet>
      <dgm:spPr/>
      <dgm:t>
        <a:bodyPr/>
        <a:lstStyle/>
        <a:p>
          <a:endParaRPr lang="en-US"/>
        </a:p>
      </dgm:t>
    </dgm:pt>
    <dgm:pt modelId="{192D117B-10FE-4241-AF60-A3EFAB052724}" type="pres">
      <dgm:prSet presAssocID="{61DFE747-A5AE-4E8B-9DCC-0EE50D71995E}" presName="sibTrans" presStyleCnt="0"/>
      <dgm:spPr/>
    </dgm:pt>
    <dgm:pt modelId="{039991FD-0B13-45B8-ABD8-44DB72704573}" type="pres">
      <dgm:prSet presAssocID="{40229007-2DD3-4DC4-81B9-E50BC58CDD4C}" presName="node" presStyleLbl="node1" presStyleIdx="4" presStyleCnt="5">
        <dgm:presLayoutVars>
          <dgm:bulletEnabled val="1"/>
        </dgm:presLayoutVars>
      </dgm:prSet>
      <dgm:spPr/>
      <dgm:t>
        <a:bodyPr/>
        <a:lstStyle/>
        <a:p>
          <a:endParaRPr lang="en-US"/>
        </a:p>
      </dgm:t>
    </dgm:pt>
  </dgm:ptLst>
  <dgm:cxnLst>
    <dgm:cxn modelId="{62B35D97-17EF-4AB2-83DC-921D0556609A}" type="presOf" srcId="{3D84E2C8-31ED-4C07-A7E4-C997A4722AF7}" destId="{85AEA3D1-7B41-4CC7-BE38-7AC59D9BB83B}" srcOrd="0" destOrd="0" presId="urn:microsoft.com/office/officeart/2005/8/layout/default"/>
    <dgm:cxn modelId="{58BFA991-5548-4435-9B1F-956DA0030A11}" type="presOf" srcId="{40229007-2DD3-4DC4-81B9-E50BC58CDD4C}" destId="{039991FD-0B13-45B8-ABD8-44DB72704573}" srcOrd="0" destOrd="0" presId="urn:microsoft.com/office/officeart/2005/8/layout/default"/>
    <dgm:cxn modelId="{E821EA20-1C7A-4A3D-B02C-E2358031AA0E}" srcId="{9E156E16-A37A-4E3E-9F23-468838877E54}" destId="{3D84E2C8-31ED-4C07-A7E4-C997A4722AF7}" srcOrd="0" destOrd="0" parTransId="{CFEF0C98-2F73-4B0F-94B2-58793AFD7AA4}" sibTransId="{C4BDE53C-DD2F-40B0-9CB2-4B29D6AA49E9}"/>
    <dgm:cxn modelId="{023150F3-762A-4BF3-A9D0-E5BCC3D14739}" srcId="{9E156E16-A37A-4E3E-9F23-468838877E54}" destId="{B2B6A575-959C-42C5-B006-DE4F4B1BAD18}" srcOrd="1" destOrd="0" parTransId="{52C4A3E7-4922-4C15-8435-3C937FC54407}" sibTransId="{61F4CF84-84DE-4311-9C17-972C1663541C}"/>
    <dgm:cxn modelId="{C7E75BFA-DC23-4179-85EB-617C62C3D26E}" type="presOf" srcId="{9E156E16-A37A-4E3E-9F23-468838877E54}" destId="{CFDEB65C-3629-48EB-8E74-952751DB28B8}" srcOrd="0" destOrd="0" presId="urn:microsoft.com/office/officeart/2005/8/layout/default"/>
    <dgm:cxn modelId="{0F2FF6EA-98C0-48E7-9FB9-9F47F466D810}" srcId="{9E156E16-A37A-4E3E-9F23-468838877E54}" destId="{E8EAD4ED-8593-4516-9944-898794C00A2F}" srcOrd="2" destOrd="0" parTransId="{9A00450F-CB53-45D7-875D-8F295CDF4CE1}" sibTransId="{885CE422-2A67-4C0B-8207-5B9362BCEA89}"/>
    <dgm:cxn modelId="{6E4C1C94-80E7-4EBA-A4DE-D213D58973EE}" srcId="{9E156E16-A37A-4E3E-9F23-468838877E54}" destId="{A8D1091C-3218-4F48-A8DB-F0F0BA335EB2}" srcOrd="3" destOrd="0" parTransId="{F12D1E63-8D2F-4EE9-80BC-2257CA50A631}" sibTransId="{61DFE747-A5AE-4E8B-9DCC-0EE50D71995E}"/>
    <dgm:cxn modelId="{4FBF385F-772C-41DF-AEC6-839728687AE6}" type="presOf" srcId="{E8EAD4ED-8593-4516-9944-898794C00A2F}" destId="{99567106-82D4-472F-B8E3-E3F6F71DF6EA}" srcOrd="0" destOrd="0" presId="urn:microsoft.com/office/officeart/2005/8/layout/default"/>
    <dgm:cxn modelId="{4BD45248-B78A-4F45-AF79-4CB6E3A8DDA4}" type="presOf" srcId="{A8D1091C-3218-4F48-A8DB-F0F0BA335EB2}" destId="{FCD806DC-26CF-4E0E-8DBD-9C1F8A1C2E26}" srcOrd="0" destOrd="0" presId="urn:microsoft.com/office/officeart/2005/8/layout/default"/>
    <dgm:cxn modelId="{277A5C31-C377-49A3-9108-DA3E139FEE32}" type="presOf" srcId="{B2B6A575-959C-42C5-B006-DE4F4B1BAD18}" destId="{91CA5D77-661B-4569-9A94-DD1A58A8FB15}" srcOrd="0" destOrd="0" presId="urn:microsoft.com/office/officeart/2005/8/layout/default"/>
    <dgm:cxn modelId="{448F9DC5-FC08-4694-A70F-068BE961FDB2}" srcId="{9E156E16-A37A-4E3E-9F23-468838877E54}" destId="{40229007-2DD3-4DC4-81B9-E50BC58CDD4C}" srcOrd="4" destOrd="0" parTransId="{A5D7D366-243B-4FB2-9EF3-AA4711917831}" sibTransId="{5448EAF6-A863-47D9-9166-840A9D53483D}"/>
    <dgm:cxn modelId="{CC248173-C617-4F69-96DC-ED718CBCFC3E}" type="presParOf" srcId="{CFDEB65C-3629-48EB-8E74-952751DB28B8}" destId="{85AEA3D1-7B41-4CC7-BE38-7AC59D9BB83B}" srcOrd="0" destOrd="0" presId="urn:microsoft.com/office/officeart/2005/8/layout/default"/>
    <dgm:cxn modelId="{DAE89FEF-95C0-4E63-9793-BE4C8AE1846F}" type="presParOf" srcId="{CFDEB65C-3629-48EB-8E74-952751DB28B8}" destId="{5E98FB3C-31C0-4052-BA96-254EBB0A3703}" srcOrd="1" destOrd="0" presId="urn:microsoft.com/office/officeart/2005/8/layout/default"/>
    <dgm:cxn modelId="{C4D2C1FC-3A7A-4798-B9EA-5BE40232A4A1}" type="presParOf" srcId="{CFDEB65C-3629-48EB-8E74-952751DB28B8}" destId="{91CA5D77-661B-4569-9A94-DD1A58A8FB15}" srcOrd="2" destOrd="0" presId="urn:microsoft.com/office/officeart/2005/8/layout/default"/>
    <dgm:cxn modelId="{BEFEB0B9-1551-43D4-A958-CD1CBFBEBA66}" type="presParOf" srcId="{CFDEB65C-3629-48EB-8E74-952751DB28B8}" destId="{91B903AA-91AB-40B1-898F-A8BBC30CA8FB}" srcOrd="3" destOrd="0" presId="urn:microsoft.com/office/officeart/2005/8/layout/default"/>
    <dgm:cxn modelId="{358119F4-13F8-45B2-94D4-61CA116B22BA}" type="presParOf" srcId="{CFDEB65C-3629-48EB-8E74-952751DB28B8}" destId="{99567106-82D4-472F-B8E3-E3F6F71DF6EA}" srcOrd="4" destOrd="0" presId="urn:microsoft.com/office/officeart/2005/8/layout/default"/>
    <dgm:cxn modelId="{1ED7A4AF-F5E4-4342-8113-117627149635}" type="presParOf" srcId="{CFDEB65C-3629-48EB-8E74-952751DB28B8}" destId="{BDF2389B-44AE-4FE5-BD78-9113E92F3F02}" srcOrd="5" destOrd="0" presId="urn:microsoft.com/office/officeart/2005/8/layout/default"/>
    <dgm:cxn modelId="{25BE4349-DC99-42A2-A3E1-CC6750F7AFDD}" type="presParOf" srcId="{CFDEB65C-3629-48EB-8E74-952751DB28B8}" destId="{FCD806DC-26CF-4E0E-8DBD-9C1F8A1C2E26}" srcOrd="6" destOrd="0" presId="urn:microsoft.com/office/officeart/2005/8/layout/default"/>
    <dgm:cxn modelId="{60AD45D0-64A5-455B-B1C9-0286098AD6A4}" type="presParOf" srcId="{CFDEB65C-3629-48EB-8E74-952751DB28B8}" destId="{192D117B-10FE-4241-AF60-A3EFAB052724}" srcOrd="7" destOrd="0" presId="urn:microsoft.com/office/officeart/2005/8/layout/default"/>
    <dgm:cxn modelId="{186BA4AF-B04B-4673-8995-C409C720BF7D}" type="presParOf" srcId="{CFDEB65C-3629-48EB-8E74-952751DB28B8}" destId="{039991FD-0B13-45B8-ABD8-44DB7270457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56E16-A37A-4E3E-9F23-468838877E54}" type="doc">
      <dgm:prSet loTypeId="urn:microsoft.com/office/officeart/2005/8/layout/default" loCatId="list" qsTypeId="urn:microsoft.com/office/officeart/2005/8/quickstyle/simple1" qsCatId="simple" csTypeId="urn:microsoft.com/office/officeart/2005/8/colors/accent1_2" csCatId="accent1" phldr="1"/>
      <dgm:spPr/>
    </dgm:pt>
    <dgm:pt modelId="{DDEB8876-8C52-4039-942A-624235BFB19A}">
      <dgm:prSet phldrT="[Text]"/>
      <dgm:spPr>
        <a:ln>
          <a:solidFill>
            <a:srgbClr val="002060"/>
          </a:solidFill>
        </a:ln>
      </dgm:spPr>
      <dgm:t>
        <a:bodyPr/>
        <a:lstStyle/>
        <a:p>
          <a:r>
            <a:rPr lang="en-US" dirty="0">
              <a:solidFill>
                <a:srgbClr val="002060"/>
              </a:solidFill>
              <a:latin typeface="Oswald"/>
            </a:rPr>
            <a:t>Constituent Needs</a:t>
          </a:r>
        </a:p>
      </dgm:t>
    </dgm:pt>
    <dgm:pt modelId="{5D13A82C-3AC5-4B10-8AFD-5F3FCE8EB92C}" type="parTrans" cxnId="{26377185-1B43-4D50-A270-99AA305865E2}">
      <dgm:prSet/>
      <dgm:spPr/>
      <dgm:t>
        <a:bodyPr/>
        <a:lstStyle/>
        <a:p>
          <a:endParaRPr lang="en-US"/>
        </a:p>
      </dgm:t>
    </dgm:pt>
    <dgm:pt modelId="{C3EF818A-2561-44E3-B7F0-C31F55E137EE}" type="sibTrans" cxnId="{26377185-1B43-4D50-A270-99AA305865E2}">
      <dgm:prSet/>
      <dgm:spPr/>
      <dgm:t>
        <a:bodyPr/>
        <a:lstStyle/>
        <a:p>
          <a:endParaRPr lang="en-US"/>
        </a:p>
      </dgm:t>
    </dgm:pt>
    <dgm:pt modelId="{0857B862-8E9E-4A45-9230-B1B78253FE56}">
      <dgm:prSet phldrT="[Text]"/>
      <dgm:spPr>
        <a:ln>
          <a:solidFill>
            <a:srgbClr val="002060"/>
          </a:solidFill>
        </a:ln>
      </dgm:spPr>
      <dgm:t>
        <a:bodyPr/>
        <a:lstStyle/>
        <a:p>
          <a:r>
            <a:rPr lang="en-US" dirty="0">
              <a:solidFill>
                <a:srgbClr val="002060"/>
              </a:solidFill>
              <a:latin typeface="Oswald"/>
            </a:rPr>
            <a:t>Policy Expertise</a:t>
          </a:r>
        </a:p>
      </dgm:t>
    </dgm:pt>
    <dgm:pt modelId="{F3D2D86D-F16E-4C08-96CD-979BB03AE26B}" type="parTrans" cxnId="{8DFF5715-F2FB-4805-A530-0A6DDED154FB}">
      <dgm:prSet/>
      <dgm:spPr/>
      <dgm:t>
        <a:bodyPr/>
        <a:lstStyle/>
        <a:p>
          <a:endParaRPr lang="en-US"/>
        </a:p>
      </dgm:t>
    </dgm:pt>
    <dgm:pt modelId="{7245D8F3-508E-4CFD-865A-59036900D308}" type="sibTrans" cxnId="{8DFF5715-F2FB-4805-A530-0A6DDED154FB}">
      <dgm:prSet/>
      <dgm:spPr/>
      <dgm:t>
        <a:bodyPr/>
        <a:lstStyle/>
        <a:p>
          <a:endParaRPr lang="en-US"/>
        </a:p>
      </dgm:t>
    </dgm:pt>
    <dgm:pt modelId="{A37FFC69-4A8F-49FD-A49F-E6A12547A6C6}">
      <dgm:prSet phldrT="[Text]"/>
      <dgm:spPr>
        <a:ln>
          <a:solidFill>
            <a:srgbClr val="002060"/>
          </a:solidFill>
        </a:ln>
      </dgm:spPr>
      <dgm:t>
        <a:bodyPr/>
        <a:lstStyle/>
        <a:p>
          <a:r>
            <a:rPr lang="en-US" dirty="0">
              <a:solidFill>
                <a:srgbClr val="002060"/>
              </a:solidFill>
              <a:latin typeface="Oswald"/>
            </a:rPr>
            <a:t>Connections to Community Leaders</a:t>
          </a:r>
        </a:p>
      </dgm:t>
    </dgm:pt>
    <dgm:pt modelId="{A35CF6F4-13D1-48C1-BE65-53255A946A42}" type="parTrans" cxnId="{07D0829D-C61B-4EF8-8394-959FD642D104}">
      <dgm:prSet/>
      <dgm:spPr/>
      <dgm:t>
        <a:bodyPr/>
        <a:lstStyle/>
        <a:p>
          <a:endParaRPr lang="en-US"/>
        </a:p>
      </dgm:t>
    </dgm:pt>
    <dgm:pt modelId="{8C6AD7D2-89A9-43A7-B995-6CB4696F93AC}" type="sibTrans" cxnId="{07D0829D-C61B-4EF8-8394-959FD642D104}">
      <dgm:prSet/>
      <dgm:spPr/>
      <dgm:t>
        <a:bodyPr/>
        <a:lstStyle/>
        <a:p>
          <a:endParaRPr lang="en-US"/>
        </a:p>
      </dgm:t>
    </dgm:pt>
    <dgm:pt modelId="{591A3A07-29A3-4148-8B96-226B47461827}">
      <dgm:prSet phldrT="[Text]"/>
      <dgm:spPr>
        <a:ln>
          <a:solidFill>
            <a:srgbClr val="002060"/>
          </a:solidFill>
        </a:ln>
      </dgm:spPr>
      <dgm:t>
        <a:bodyPr/>
        <a:lstStyle/>
        <a:p>
          <a:r>
            <a:rPr lang="en-US" dirty="0">
              <a:solidFill>
                <a:srgbClr val="002060"/>
              </a:solidFill>
              <a:latin typeface="Oswald"/>
            </a:rPr>
            <a:t>Educate Legislative Staff</a:t>
          </a:r>
        </a:p>
      </dgm:t>
    </dgm:pt>
    <dgm:pt modelId="{A6767DA2-0CFD-4A79-99DF-A52F98BDCD5E}" type="parTrans" cxnId="{0BB9F4D5-D78E-4ED2-805D-BCA0111A52EF}">
      <dgm:prSet/>
      <dgm:spPr/>
      <dgm:t>
        <a:bodyPr/>
        <a:lstStyle/>
        <a:p>
          <a:endParaRPr lang="en-US"/>
        </a:p>
      </dgm:t>
    </dgm:pt>
    <dgm:pt modelId="{922AC0B9-3FD2-4599-B8BF-C2B34CB128F2}" type="sibTrans" cxnId="{0BB9F4D5-D78E-4ED2-805D-BCA0111A52EF}">
      <dgm:prSet/>
      <dgm:spPr/>
      <dgm:t>
        <a:bodyPr/>
        <a:lstStyle/>
        <a:p>
          <a:endParaRPr lang="en-US"/>
        </a:p>
      </dgm:t>
    </dgm:pt>
    <dgm:pt modelId="{CFDEB65C-3629-48EB-8E74-952751DB28B8}" type="pres">
      <dgm:prSet presAssocID="{9E156E16-A37A-4E3E-9F23-468838877E54}" presName="diagram" presStyleCnt="0">
        <dgm:presLayoutVars>
          <dgm:dir/>
          <dgm:resizeHandles val="exact"/>
        </dgm:presLayoutVars>
      </dgm:prSet>
      <dgm:spPr/>
    </dgm:pt>
    <dgm:pt modelId="{2802A5D4-84E7-4FD9-B8C7-FD1583BD34EE}" type="pres">
      <dgm:prSet presAssocID="{DDEB8876-8C52-4039-942A-624235BFB19A}" presName="node" presStyleLbl="node1" presStyleIdx="0" presStyleCnt="4">
        <dgm:presLayoutVars>
          <dgm:bulletEnabled val="1"/>
        </dgm:presLayoutVars>
      </dgm:prSet>
      <dgm:spPr/>
      <dgm:t>
        <a:bodyPr/>
        <a:lstStyle/>
        <a:p>
          <a:endParaRPr lang="en-US"/>
        </a:p>
      </dgm:t>
    </dgm:pt>
    <dgm:pt modelId="{E85ED419-AD08-472C-8CA6-14B02CC6EECC}" type="pres">
      <dgm:prSet presAssocID="{C3EF818A-2561-44E3-B7F0-C31F55E137EE}" presName="sibTrans" presStyleCnt="0"/>
      <dgm:spPr/>
    </dgm:pt>
    <dgm:pt modelId="{5BA8E4C3-94C9-4325-8D78-5286D9D1DAAF}" type="pres">
      <dgm:prSet presAssocID="{0857B862-8E9E-4A45-9230-B1B78253FE56}" presName="node" presStyleLbl="node1" presStyleIdx="1" presStyleCnt="4">
        <dgm:presLayoutVars>
          <dgm:bulletEnabled val="1"/>
        </dgm:presLayoutVars>
      </dgm:prSet>
      <dgm:spPr/>
      <dgm:t>
        <a:bodyPr/>
        <a:lstStyle/>
        <a:p>
          <a:endParaRPr lang="en-US"/>
        </a:p>
      </dgm:t>
    </dgm:pt>
    <dgm:pt modelId="{084AA8FC-3251-4C9D-8CCC-5159F3B1F518}" type="pres">
      <dgm:prSet presAssocID="{7245D8F3-508E-4CFD-865A-59036900D308}" presName="sibTrans" presStyleCnt="0"/>
      <dgm:spPr/>
    </dgm:pt>
    <dgm:pt modelId="{E61521E1-0238-4DE9-B8C2-8B3C88B2D722}" type="pres">
      <dgm:prSet presAssocID="{A37FFC69-4A8F-49FD-A49F-E6A12547A6C6}" presName="node" presStyleLbl="node1" presStyleIdx="2" presStyleCnt="4">
        <dgm:presLayoutVars>
          <dgm:bulletEnabled val="1"/>
        </dgm:presLayoutVars>
      </dgm:prSet>
      <dgm:spPr/>
      <dgm:t>
        <a:bodyPr/>
        <a:lstStyle/>
        <a:p>
          <a:endParaRPr lang="en-US"/>
        </a:p>
      </dgm:t>
    </dgm:pt>
    <dgm:pt modelId="{B749D084-BCAA-4226-AEE2-FE832B262F7E}" type="pres">
      <dgm:prSet presAssocID="{8C6AD7D2-89A9-43A7-B995-6CB4696F93AC}" presName="sibTrans" presStyleCnt="0"/>
      <dgm:spPr/>
    </dgm:pt>
    <dgm:pt modelId="{07564A1F-9C7A-435C-884E-FC12B2442F72}" type="pres">
      <dgm:prSet presAssocID="{591A3A07-29A3-4148-8B96-226B47461827}" presName="node" presStyleLbl="node1" presStyleIdx="3" presStyleCnt="4">
        <dgm:presLayoutVars>
          <dgm:bulletEnabled val="1"/>
        </dgm:presLayoutVars>
      </dgm:prSet>
      <dgm:spPr/>
      <dgm:t>
        <a:bodyPr/>
        <a:lstStyle/>
        <a:p>
          <a:endParaRPr lang="en-US"/>
        </a:p>
      </dgm:t>
    </dgm:pt>
  </dgm:ptLst>
  <dgm:cxnLst>
    <dgm:cxn modelId="{2068BA0B-48E7-45F0-8F6C-F8469734506B}" type="presOf" srcId="{A37FFC69-4A8F-49FD-A49F-E6A12547A6C6}" destId="{E61521E1-0238-4DE9-B8C2-8B3C88B2D722}" srcOrd="0" destOrd="0" presId="urn:microsoft.com/office/officeart/2005/8/layout/default"/>
    <dgm:cxn modelId="{07D0829D-C61B-4EF8-8394-959FD642D104}" srcId="{9E156E16-A37A-4E3E-9F23-468838877E54}" destId="{A37FFC69-4A8F-49FD-A49F-E6A12547A6C6}" srcOrd="2" destOrd="0" parTransId="{A35CF6F4-13D1-48C1-BE65-53255A946A42}" sibTransId="{8C6AD7D2-89A9-43A7-B995-6CB4696F93AC}"/>
    <dgm:cxn modelId="{C7E75BFA-DC23-4179-85EB-617C62C3D26E}" type="presOf" srcId="{9E156E16-A37A-4E3E-9F23-468838877E54}" destId="{CFDEB65C-3629-48EB-8E74-952751DB28B8}" srcOrd="0" destOrd="0" presId="urn:microsoft.com/office/officeart/2005/8/layout/default"/>
    <dgm:cxn modelId="{0BB9F4D5-D78E-4ED2-805D-BCA0111A52EF}" srcId="{9E156E16-A37A-4E3E-9F23-468838877E54}" destId="{591A3A07-29A3-4148-8B96-226B47461827}" srcOrd="3" destOrd="0" parTransId="{A6767DA2-0CFD-4A79-99DF-A52F98BDCD5E}" sibTransId="{922AC0B9-3FD2-4599-B8BF-C2B34CB128F2}"/>
    <dgm:cxn modelId="{6CCBEAF3-754C-4EDF-8D55-7689FDCC6053}" type="presOf" srcId="{DDEB8876-8C52-4039-942A-624235BFB19A}" destId="{2802A5D4-84E7-4FD9-B8C7-FD1583BD34EE}" srcOrd="0" destOrd="0" presId="urn:microsoft.com/office/officeart/2005/8/layout/default"/>
    <dgm:cxn modelId="{26377185-1B43-4D50-A270-99AA305865E2}" srcId="{9E156E16-A37A-4E3E-9F23-468838877E54}" destId="{DDEB8876-8C52-4039-942A-624235BFB19A}" srcOrd="0" destOrd="0" parTransId="{5D13A82C-3AC5-4B10-8AFD-5F3FCE8EB92C}" sibTransId="{C3EF818A-2561-44E3-B7F0-C31F55E137EE}"/>
    <dgm:cxn modelId="{B4F541A4-AD79-44E9-B940-42E7B38C0733}" type="presOf" srcId="{591A3A07-29A3-4148-8B96-226B47461827}" destId="{07564A1F-9C7A-435C-884E-FC12B2442F72}" srcOrd="0" destOrd="0" presId="urn:microsoft.com/office/officeart/2005/8/layout/default"/>
    <dgm:cxn modelId="{8DFF5715-F2FB-4805-A530-0A6DDED154FB}" srcId="{9E156E16-A37A-4E3E-9F23-468838877E54}" destId="{0857B862-8E9E-4A45-9230-B1B78253FE56}" srcOrd="1" destOrd="0" parTransId="{F3D2D86D-F16E-4C08-96CD-979BB03AE26B}" sibTransId="{7245D8F3-508E-4CFD-865A-59036900D308}"/>
    <dgm:cxn modelId="{7A5A2D00-B1E9-4BD9-B6C7-CBD8302DC80E}" type="presOf" srcId="{0857B862-8E9E-4A45-9230-B1B78253FE56}" destId="{5BA8E4C3-94C9-4325-8D78-5286D9D1DAAF}" srcOrd="0" destOrd="0" presId="urn:microsoft.com/office/officeart/2005/8/layout/default"/>
    <dgm:cxn modelId="{EEF07BDB-A4DF-4E01-B7C3-D7C513FC86BD}" type="presParOf" srcId="{CFDEB65C-3629-48EB-8E74-952751DB28B8}" destId="{2802A5D4-84E7-4FD9-B8C7-FD1583BD34EE}" srcOrd="0" destOrd="0" presId="urn:microsoft.com/office/officeart/2005/8/layout/default"/>
    <dgm:cxn modelId="{10567708-9E5A-4087-AACD-1DE1D029DBE1}" type="presParOf" srcId="{CFDEB65C-3629-48EB-8E74-952751DB28B8}" destId="{E85ED419-AD08-472C-8CA6-14B02CC6EECC}" srcOrd="1" destOrd="0" presId="urn:microsoft.com/office/officeart/2005/8/layout/default"/>
    <dgm:cxn modelId="{C8FDCC5E-47DC-41FC-A4B8-0E6827DCE41C}" type="presParOf" srcId="{CFDEB65C-3629-48EB-8E74-952751DB28B8}" destId="{5BA8E4C3-94C9-4325-8D78-5286D9D1DAAF}" srcOrd="2" destOrd="0" presId="urn:microsoft.com/office/officeart/2005/8/layout/default"/>
    <dgm:cxn modelId="{54DDE7AF-E798-425E-A2FA-94F105DEE6A5}" type="presParOf" srcId="{CFDEB65C-3629-48EB-8E74-952751DB28B8}" destId="{084AA8FC-3251-4C9D-8CCC-5159F3B1F518}" srcOrd="3" destOrd="0" presId="urn:microsoft.com/office/officeart/2005/8/layout/default"/>
    <dgm:cxn modelId="{3EF5C799-8478-4ED9-9FAF-C0C592A4339A}" type="presParOf" srcId="{CFDEB65C-3629-48EB-8E74-952751DB28B8}" destId="{E61521E1-0238-4DE9-B8C2-8B3C88B2D722}" srcOrd="4" destOrd="0" presId="urn:microsoft.com/office/officeart/2005/8/layout/default"/>
    <dgm:cxn modelId="{0C037C6B-C526-45CC-B3A3-3B141D20ADB0}" type="presParOf" srcId="{CFDEB65C-3629-48EB-8E74-952751DB28B8}" destId="{B749D084-BCAA-4226-AEE2-FE832B262F7E}" srcOrd="5" destOrd="0" presId="urn:microsoft.com/office/officeart/2005/8/layout/default"/>
    <dgm:cxn modelId="{BFC144AA-372B-4151-8389-9967296F13D4}" type="presParOf" srcId="{CFDEB65C-3629-48EB-8E74-952751DB28B8}" destId="{07564A1F-9C7A-435C-884E-FC12B2442F7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95C4FA-CD2D-40A3-BA73-F769ED8510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F46A32-2EF8-441A-AAEE-52532471B40B}">
      <dgm:prSet phldrT="[Text]"/>
      <dgm:spPr>
        <a:solidFill>
          <a:srgbClr val="B4D5F0"/>
        </a:solidFill>
        <a:ln>
          <a:solidFill>
            <a:srgbClr val="002060"/>
          </a:solidFill>
        </a:ln>
      </dgm:spPr>
      <dgm:t>
        <a:bodyPr/>
        <a:lstStyle/>
        <a:p>
          <a:r>
            <a:rPr lang="en-US" dirty="0">
              <a:solidFill>
                <a:srgbClr val="002060"/>
              </a:solidFill>
              <a:latin typeface="Oswald"/>
            </a:rPr>
            <a:t>Respond to LA Regional Food Bank, CAFB and other likeminded organizations to send letters of support</a:t>
          </a:r>
        </a:p>
      </dgm:t>
    </dgm:pt>
    <dgm:pt modelId="{68794797-4C59-4A88-BFAC-48F127746D7E}" type="parTrans" cxnId="{14E3B96C-9318-4AA8-9118-AE8CE8403113}">
      <dgm:prSet/>
      <dgm:spPr/>
      <dgm:t>
        <a:bodyPr/>
        <a:lstStyle/>
        <a:p>
          <a:endParaRPr lang="en-US"/>
        </a:p>
      </dgm:t>
    </dgm:pt>
    <dgm:pt modelId="{B2985494-0DAF-4AD5-AC97-98FB613219A4}" type="sibTrans" cxnId="{14E3B96C-9318-4AA8-9118-AE8CE8403113}">
      <dgm:prSet/>
      <dgm:spPr/>
      <dgm:t>
        <a:bodyPr/>
        <a:lstStyle/>
        <a:p>
          <a:endParaRPr lang="en-US"/>
        </a:p>
      </dgm:t>
    </dgm:pt>
    <dgm:pt modelId="{C4DB317F-3A54-4DA2-A672-001706109F27}">
      <dgm:prSet/>
      <dgm:spPr>
        <a:solidFill>
          <a:srgbClr val="B4D5F0"/>
        </a:solidFill>
        <a:ln>
          <a:solidFill>
            <a:srgbClr val="002060"/>
          </a:solidFill>
        </a:ln>
      </dgm:spPr>
      <dgm:t>
        <a:bodyPr/>
        <a:lstStyle/>
        <a:p>
          <a:r>
            <a:rPr lang="en-US" dirty="0">
              <a:solidFill>
                <a:srgbClr val="002060"/>
              </a:solidFill>
              <a:latin typeface="Oswald"/>
            </a:rPr>
            <a:t>Write a letter, call or visit your elected official(s) to show your support for a specific legislation</a:t>
          </a:r>
        </a:p>
      </dgm:t>
    </dgm:pt>
    <dgm:pt modelId="{85124FFC-DBF3-4434-897D-DCFD8DDF20AF}" type="parTrans" cxnId="{FEAC6E65-435B-4A7F-BF0E-8E4D08BB0205}">
      <dgm:prSet/>
      <dgm:spPr/>
      <dgm:t>
        <a:bodyPr/>
        <a:lstStyle/>
        <a:p>
          <a:endParaRPr lang="en-US"/>
        </a:p>
      </dgm:t>
    </dgm:pt>
    <dgm:pt modelId="{779EBABD-810A-4910-894E-53ADDBE94021}" type="sibTrans" cxnId="{FEAC6E65-435B-4A7F-BF0E-8E4D08BB0205}">
      <dgm:prSet/>
      <dgm:spPr/>
      <dgm:t>
        <a:bodyPr/>
        <a:lstStyle/>
        <a:p>
          <a:endParaRPr lang="en-US"/>
        </a:p>
      </dgm:t>
    </dgm:pt>
    <dgm:pt modelId="{8C7E6B5E-1889-4744-9803-F44BFFF6E971}">
      <dgm:prSet/>
      <dgm:spPr>
        <a:solidFill>
          <a:srgbClr val="B4D5F0"/>
        </a:solidFill>
        <a:ln>
          <a:solidFill>
            <a:srgbClr val="002060"/>
          </a:solidFill>
        </a:ln>
      </dgm:spPr>
      <dgm:t>
        <a:bodyPr/>
        <a:lstStyle/>
        <a:p>
          <a:r>
            <a:rPr lang="en-US" dirty="0">
              <a:solidFill>
                <a:srgbClr val="002060"/>
              </a:solidFill>
              <a:latin typeface="Oswald"/>
            </a:rPr>
            <a:t>Underline the connection of your organization to the lawmaker’s district</a:t>
          </a:r>
        </a:p>
      </dgm:t>
    </dgm:pt>
    <dgm:pt modelId="{87642A51-FDF8-4D0B-A70C-9544631416B1}" type="parTrans" cxnId="{6CDF8762-94C1-4A76-B8E4-333EEEFF11CB}">
      <dgm:prSet/>
      <dgm:spPr/>
      <dgm:t>
        <a:bodyPr/>
        <a:lstStyle/>
        <a:p>
          <a:endParaRPr lang="en-US"/>
        </a:p>
      </dgm:t>
    </dgm:pt>
    <dgm:pt modelId="{CC2C1970-AB01-4A70-A51B-00C10026595B}" type="sibTrans" cxnId="{6CDF8762-94C1-4A76-B8E4-333EEEFF11CB}">
      <dgm:prSet/>
      <dgm:spPr/>
      <dgm:t>
        <a:bodyPr/>
        <a:lstStyle/>
        <a:p>
          <a:endParaRPr lang="en-US"/>
        </a:p>
      </dgm:t>
    </dgm:pt>
    <dgm:pt modelId="{754944C7-2203-4734-A87C-24B1EFDBA7C3}">
      <dgm:prSet/>
      <dgm:spPr>
        <a:solidFill>
          <a:srgbClr val="B4D5F0"/>
        </a:solidFill>
        <a:ln>
          <a:solidFill>
            <a:srgbClr val="002060"/>
          </a:solidFill>
        </a:ln>
      </dgm:spPr>
      <dgm:t>
        <a:bodyPr/>
        <a:lstStyle/>
        <a:p>
          <a:r>
            <a:rPr lang="en-US" dirty="0">
              <a:solidFill>
                <a:srgbClr val="002060"/>
              </a:solidFill>
              <a:latin typeface="Oswald"/>
            </a:rPr>
            <a:t>Leave informational handouts and contact information behind</a:t>
          </a:r>
        </a:p>
      </dgm:t>
    </dgm:pt>
    <dgm:pt modelId="{7AF3699F-BCF1-4A57-A91B-0FB7C0C03B06}" type="parTrans" cxnId="{817FABE0-D1D0-4E07-B058-E27275E987A3}">
      <dgm:prSet/>
      <dgm:spPr/>
      <dgm:t>
        <a:bodyPr/>
        <a:lstStyle/>
        <a:p>
          <a:endParaRPr lang="en-US"/>
        </a:p>
      </dgm:t>
    </dgm:pt>
    <dgm:pt modelId="{7A51C29C-A634-4B8F-A1E8-A96E19064C65}" type="sibTrans" cxnId="{817FABE0-D1D0-4E07-B058-E27275E987A3}">
      <dgm:prSet/>
      <dgm:spPr/>
      <dgm:t>
        <a:bodyPr/>
        <a:lstStyle/>
        <a:p>
          <a:endParaRPr lang="en-US"/>
        </a:p>
      </dgm:t>
    </dgm:pt>
    <dgm:pt modelId="{07D76FF5-1E11-435B-A2A8-0CC6C54BF519}" type="pres">
      <dgm:prSet presAssocID="{7095C4FA-CD2D-40A3-BA73-F769ED8510CE}" presName="linear" presStyleCnt="0">
        <dgm:presLayoutVars>
          <dgm:animLvl val="lvl"/>
          <dgm:resizeHandles val="exact"/>
        </dgm:presLayoutVars>
      </dgm:prSet>
      <dgm:spPr/>
      <dgm:t>
        <a:bodyPr/>
        <a:lstStyle/>
        <a:p>
          <a:endParaRPr lang="en-US"/>
        </a:p>
      </dgm:t>
    </dgm:pt>
    <dgm:pt modelId="{E15AF0C2-9A12-4C4F-9893-29958A74B546}" type="pres">
      <dgm:prSet presAssocID="{73F46A32-2EF8-441A-AAEE-52532471B40B}" presName="parentText" presStyleLbl="node1" presStyleIdx="0" presStyleCnt="4">
        <dgm:presLayoutVars>
          <dgm:chMax val="0"/>
          <dgm:bulletEnabled val="1"/>
        </dgm:presLayoutVars>
      </dgm:prSet>
      <dgm:spPr/>
      <dgm:t>
        <a:bodyPr/>
        <a:lstStyle/>
        <a:p>
          <a:endParaRPr lang="en-US"/>
        </a:p>
      </dgm:t>
    </dgm:pt>
    <dgm:pt modelId="{53B49ABF-62ED-4DFB-A663-43DEE2F1D382}" type="pres">
      <dgm:prSet presAssocID="{B2985494-0DAF-4AD5-AC97-98FB613219A4}" presName="spacer" presStyleCnt="0"/>
      <dgm:spPr/>
    </dgm:pt>
    <dgm:pt modelId="{225555D5-4955-4844-84E6-AAFEF13C4B0E}" type="pres">
      <dgm:prSet presAssocID="{C4DB317F-3A54-4DA2-A672-001706109F27}" presName="parentText" presStyleLbl="node1" presStyleIdx="1" presStyleCnt="4">
        <dgm:presLayoutVars>
          <dgm:chMax val="0"/>
          <dgm:bulletEnabled val="1"/>
        </dgm:presLayoutVars>
      </dgm:prSet>
      <dgm:spPr/>
      <dgm:t>
        <a:bodyPr/>
        <a:lstStyle/>
        <a:p>
          <a:endParaRPr lang="en-US"/>
        </a:p>
      </dgm:t>
    </dgm:pt>
    <dgm:pt modelId="{3455837B-F0DA-4F04-AB00-7154302F37C4}" type="pres">
      <dgm:prSet presAssocID="{779EBABD-810A-4910-894E-53ADDBE94021}" presName="spacer" presStyleCnt="0"/>
      <dgm:spPr/>
    </dgm:pt>
    <dgm:pt modelId="{934F05E2-3170-440D-B7AB-FC56D2DAC048}" type="pres">
      <dgm:prSet presAssocID="{8C7E6B5E-1889-4744-9803-F44BFFF6E971}" presName="parentText" presStyleLbl="node1" presStyleIdx="2" presStyleCnt="4">
        <dgm:presLayoutVars>
          <dgm:chMax val="0"/>
          <dgm:bulletEnabled val="1"/>
        </dgm:presLayoutVars>
      </dgm:prSet>
      <dgm:spPr/>
      <dgm:t>
        <a:bodyPr/>
        <a:lstStyle/>
        <a:p>
          <a:endParaRPr lang="en-US"/>
        </a:p>
      </dgm:t>
    </dgm:pt>
    <dgm:pt modelId="{350EAFC9-82FF-4D22-9837-5E7916361C81}" type="pres">
      <dgm:prSet presAssocID="{CC2C1970-AB01-4A70-A51B-00C10026595B}" presName="spacer" presStyleCnt="0"/>
      <dgm:spPr/>
    </dgm:pt>
    <dgm:pt modelId="{99CF9A93-2AE8-4468-BF5C-D4240FB07253}" type="pres">
      <dgm:prSet presAssocID="{754944C7-2203-4734-A87C-24B1EFDBA7C3}" presName="parentText" presStyleLbl="node1" presStyleIdx="3" presStyleCnt="4">
        <dgm:presLayoutVars>
          <dgm:chMax val="0"/>
          <dgm:bulletEnabled val="1"/>
        </dgm:presLayoutVars>
      </dgm:prSet>
      <dgm:spPr/>
      <dgm:t>
        <a:bodyPr/>
        <a:lstStyle/>
        <a:p>
          <a:endParaRPr lang="en-US"/>
        </a:p>
      </dgm:t>
    </dgm:pt>
  </dgm:ptLst>
  <dgm:cxnLst>
    <dgm:cxn modelId="{A78B0F30-2EE9-4E10-BC78-88E0B3733751}" type="presOf" srcId="{7095C4FA-CD2D-40A3-BA73-F769ED8510CE}" destId="{07D76FF5-1E11-435B-A2A8-0CC6C54BF519}" srcOrd="0" destOrd="0" presId="urn:microsoft.com/office/officeart/2005/8/layout/vList2"/>
    <dgm:cxn modelId="{586072B9-5324-4C2F-B539-74B26A9EC0DB}" type="presOf" srcId="{754944C7-2203-4734-A87C-24B1EFDBA7C3}" destId="{99CF9A93-2AE8-4468-BF5C-D4240FB07253}" srcOrd="0" destOrd="0" presId="urn:microsoft.com/office/officeart/2005/8/layout/vList2"/>
    <dgm:cxn modelId="{14E3B96C-9318-4AA8-9118-AE8CE8403113}" srcId="{7095C4FA-CD2D-40A3-BA73-F769ED8510CE}" destId="{73F46A32-2EF8-441A-AAEE-52532471B40B}" srcOrd="0" destOrd="0" parTransId="{68794797-4C59-4A88-BFAC-48F127746D7E}" sibTransId="{B2985494-0DAF-4AD5-AC97-98FB613219A4}"/>
    <dgm:cxn modelId="{85487E9F-E427-40CF-BAF1-83CE3F4AA270}" type="presOf" srcId="{73F46A32-2EF8-441A-AAEE-52532471B40B}" destId="{E15AF0C2-9A12-4C4F-9893-29958A74B546}" srcOrd="0" destOrd="0" presId="urn:microsoft.com/office/officeart/2005/8/layout/vList2"/>
    <dgm:cxn modelId="{817FABE0-D1D0-4E07-B058-E27275E987A3}" srcId="{7095C4FA-CD2D-40A3-BA73-F769ED8510CE}" destId="{754944C7-2203-4734-A87C-24B1EFDBA7C3}" srcOrd="3" destOrd="0" parTransId="{7AF3699F-BCF1-4A57-A91B-0FB7C0C03B06}" sibTransId="{7A51C29C-A634-4B8F-A1E8-A96E19064C65}"/>
    <dgm:cxn modelId="{6CDF8762-94C1-4A76-B8E4-333EEEFF11CB}" srcId="{7095C4FA-CD2D-40A3-BA73-F769ED8510CE}" destId="{8C7E6B5E-1889-4744-9803-F44BFFF6E971}" srcOrd="2" destOrd="0" parTransId="{87642A51-FDF8-4D0B-A70C-9544631416B1}" sibTransId="{CC2C1970-AB01-4A70-A51B-00C10026595B}"/>
    <dgm:cxn modelId="{5D4B295B-B25E-428A-BA7E-419E2A1EBE88}" type="presOf" srcId="{C4DB317F-3A54-4DA2-A672-001706109F27}" destId="{225555D5-4955-4844-84E6-AAFEF13C4B0E}" srcOrd="0" destOrd="0" presId="urn:microsoft.com/office/officeart/2005/8/layout/vList2"/>
    <dgm:cxn modelId="{AB3D0354-06FC-47F1-92CA-E733B52B45DB}" type="presOf" srcId="{8C7E6B5E-1889-4744-9803-F44BFFF6E971}" destId="{934F05E2-3170-440D-B7AB-FC56D2DAC048}" srcOrd="0" destOrd="0" presId="urn:microsoft.com/office/officeart/2005/8/layout/vList2"/>
    <dgm:cxn modelId="{FEAC6E65-435B-4A7F-BF0E-8E4D08BB0205}" srcId="{7095C4FA-CD2D-40A3-BA73-F769ED8510CE}" destId="{C4DB317F-3A54-4DA2-A672-001706109F27}" srcOrd="1" destOrd="0" parTransId="{85124FFC-DBF3-4434-897D-DCFD8DDF20AF}" sibTransId="{779EBABD-810A-4910-894E-53ADDBE94021}"/>
    <dgm:cxn modelId="{947158E9-D808-4406-8BE0-2D492D9457EE}" type="presParOf" srcId="{07D76FF5-1E11-435B-A2A8-0CC6C54BF519}" destId="{E15AF0C2-9A12-4C4F-9893-29958A74B546}" srcOrd="0" destOrd="0" presId="urn:microsoft.com/office/officeart/2005/8/layout/vList2"/>
    <dgm:cxn modelId="{51CC93C1-3C71-4DB5-8E4C-4C8DB8367D63}" type="presParOf" srcId="{07D76FF5-1E11-435B-A2A8-0CC6C54BF519}" destId="{53B49ABF-62ED-4DFB-A663-43DEE2F1D382}" srcOrd="1" destOrd="0" presId="urn:microsoft.com/office/officeart/2005/8/layout/vList2"/>
    <dgm:cxn modelId="{30CACD51-3B71-47CC-BF16-9A2088FF74C4}" type="presParOf" srcId="{07D76FF5-1E11-435B-A2A8-0CC6C54BF519}" destId="{225555D5-4955-4844-84E6-AAFEF13C4B0E}" srcOrd="2" destOrd="0" presId="urn:microsoft.com/office/officeart/2005/8/layout/vList2"/>
    <dgm:cxn modelId="{07D6A142-3F93-4637-B383-E0BA7AC79AF7}" type="presParOf" srcId="{07D76FF5-1E11-435B-A2A8-0CC6C54BF519}" destId="{3455837B-F0DA-4F04-AB00-7154302F37C4}" srcOrd="3" destOrd="0" presId="urn:microsoft.com/office/officeart/2005/8/layout/vList2"/>
    <dgm:cxn modelId="{8AC083FC-D50F-49F9-8F22-2C5A782FE4C0}" type="presParOf" srcId="{07D76FF5-1E11-435B-A2A8-0CC6C54BF519}" destId="{934F05E2-3170-440D-B7AB-FC56D2DAC048}" srcOrd="4" destOrd="0" presId="urn:microsoft.com/office/officeart/2005/8/layout/vList2"/>
    <dgm:cxn modelId="{04FF70A6-5D93-4BC2-91F7-19890186DBB5}" type="presParOf" srcId="{07D76FF5-1E11-435B-A2A8-0CC6C54BF519}" destId="{350EAFC9-82FF-4D22-9837-5E7916361C81}" srcOrd="5" destOrd="0" presId="urn:microsoft.com/office/officeart/2005/8/layout/vList2"/>
    <dgm:cxn modelId="{35759497-690A-4AD9-9F9F-784E7955A76E}" type="presParOf" srcId="{07D76FF5-1E11-435B-A2A8-0CC6C54BF519}" destId="{99CF9A93-2AE8-4468-BF5C-D4240FB0725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17E95C8-1401-43CB-827B-638A0D26D106}"/>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868FF3AA-2C12-4BDD-89B5-9DDDD47215E2}"/>
              </a:ext>
            </a:extLst>
          </p:cNvPr>
          <p:cNvSpPr>
            <a:spLocks noGrp="1"/>
          </p:cNvSpPr>
          <p:nvPr>
            <p:ph type="dt" sz="quarter" idx="1"/>
          </p:nvPr>
        </p:nvSpPr>
        <p:spPr>
          <a:xfrm>
            <a:off x="3976688" y="0"/>
            <a:ext cx="3041650" cy="466725"/>
          </a:xfrm>
          <a:prstGeom prst="rect">
            <a:avLst/>
          </a:prstGeom>
        </p:spPr>
        <p:txBody>
          <a:bodyPr vert="horz" lIns="93287" tIns="46644" rIns="93287" bIns="46644" rtlCol="0"/>
          <a:lstStyle>
            <a:lvl1pPr algn="r" eaLnBrk="1" hangingPunct="1">
              <a:defRPr sz="1200" smtClean="0"/>
            </a:lvl1pPr>
          </a:lstStyle>
          <a:p>
            <a:pPr>
              <a:defRPr/>
            </a:pPr>
            <a:fld id="{A0511640-F03B-456F-80DF-9CE70EEE1767}" type="datetimeFigureOut">
              <a:rPr lang="en-US"/>
              <a:pPr>
                <a:defRPr/>
              </a:pPr>
              <a:t>5/21/2018</a:t>
            </a:fld>
            <a:endParaRPr lang="en-US"/>
          </a:p>
        </p:txBody>
      </p:sp>
      <p:sp>
        <p:nvSpPr>
          <p:cNvPr id="4" name="Footer Placeholder 3">
            <a:extLst>
              <a:ext uri="{FF2B5EF4-FFF2-40B4-BE49-F238E27FC236}">
                <a16:creationId xmlns:a16="http://schemas.microsoft.com/office/drawing/2014/main" xmlns="" id="{CBACE9F1-F4F3-4206-9FF3-303F3648011D}"/>
              </a:ext>
            </a:extLst>
          </p:cNvPr>
          <p:cNvSpPr>
            <a:spLocks noGrp="1"/>
          </p:cNvSpPr>
          <p:nvPr>
            <p:ph type="ftr" sz="quarter" idx="2"/>
          </p:nvPr>
        </p:nvSpPr>
        <p:spPr>
          <a:xfrm>
            <a:off x="0" y="8839200"/>
            <a:ext cx="3041650" cy="466725"/>
          </a:xfrm>
          <a:prstGeom prst="rect">
            <a:avLst/>
          </a:prstGeom>
        </p:spPr>
        <p:txBody>
          <a:bodyPr vert="horz" lIns="93287" tIns="46644" rIns="93287" bIns="46644"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xmlns="" id="{DAA28FFE-19FA-4042-BFDB-BD0F43C66982}"/>
              </a:ext>
            </a:extLst>
          </p:cNvPr>
          <p:cNvSpPr>
            <a:spLocks noGrp="1"/>
          </p:cNvSpPr>
          <p:nvPr>
            <p:ph type="sldNum" sz="quarter" idx="3"/>
          </p:nvPr>
        </p:nvSpPr>
        <p:spPr>
          <a:xfrm>
            <a:off x="3976688" y="8839200"/>
            <a:ext cx="3041650" cy="466725"/>
          </a:xfrm>
          <a:prstGeom prst="rect">
            <a:avLst/>
          </a:prstGeom>
        </p:spPr>
        <p:txBody>
          <a:bodyPr vert="horz" lIns="93287" tIns="46644" rIns="93287" bIns="46644" rtlCol="0" anchor="b"/>
          <a:lstStyle>
            <a:lvl1pPr algn="r" eaLnBrk="1" hangingPunct="1">
              <a:defRPr sz="1200" smtClean="0"/>
            </a:lvl1pPr>
          </a:lstStyle>
          <a:p>
            <a:pPr>
              <a:defRPr/>
            </a:pPr>
            <a:fld id="{4D2ABFE7-EB9B-46C8-869A-3987E10FBF47}" type="slidenum">
              <a:rPr lang="en-US"/>
              <a:pPr>
                <a:defRPr/>
              </a:pPr>
              <a:t>‹#›</a:t>
            </a:fld>
            <a:endParaRPr lang="en-US"/>
          </a:p>
        </p:txBody>
      </p:sp>
    </p:spTree>
    <p:extLst>
      <p:ext uri="{BB962C8B-B14F-4D97-AF65-F5344CB8AC3E}">
        <p14:creationId xmlns:p14="http://schemas.microsoft.com/office/powerpoint/2010/main" val="2035267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AF2D21E-DD51-4BA5-8B6D-F1197D359E6B}"/>
              </a:ext>
            </a:extLst>
          </p:cNvPr>
          <p:cNvSpPr>
            <a:spLocks noGrp="1"/>
          </p:cNvSpPr>
          <p:nvPr>
            <p:ph type="hdr" sz="quarter"/>
          </p:nvPr>
        </p:nvSpPr>
        <p:spPr>
          <a:xfrm>
            <a:off x="0" y="0"/>
            <a:ext cx="3041650" cy="465138"/>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369B3C6D-485B-47EF-99A5-8E6E4AD37EA9}"/>
              </a:ext>
            </a:extLst>
          </p:cNvPr>
          <p:cNvSpPr>
            <a:spLocks noGrp="1"/>
          </p:cNvSpPr>
          <p:nvPr>
            <p:ph type="dt" idx="1"/>
          </p:nvPr>
        </p:nvSpPr>
        <p:spPr>
          <a:xfrm>
            <a:off x="3976688" y="0"/>
            <a:ext cx="3041650" cy="465138"/>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1C36353E-9C4D-4E2A-A243-2A6D238AF892}" type="datetimeFigureOut">
              <a:rPr lang="en-US"/>
              <a:pPr>
                <a:defRPr/>
              </a:pPr>
              <a:t>5/21/2018</a:t>
            </a:fld>
            <a:endParaRPr lang="en-US"/>
          </a:p>
        </p:txBody>
      </p:sp>
      <p:sp>
        <p:nvSpPr>
          <p:cNvPr id="4" name="Slide Image Placeholder 3">
            <a:extLst>
              <a:ext uri="{FF2B5EF4-FFF2-40B4-BE49-F238E27FC236}">
                <a16:creationId xmlns:a16="http://schemas.microsoft.com/office/drawing/2014/main" xmlns="" id="{F1D68038-8135-48F1-87F1-A492E4579F26}"/>
              </a:ext>
            </a:extLst>
          </p:cNvPr>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xmlns="" id="{E409A6B8-8060-494F-9EBA-E052CB5BFBFC}"/>
              </a:ext>
            </a:extLst>
          </p:cNvPr>
          <p:cNvSpPr>
            <a:spLocks noGrp="1"/>
          </p:cNvSpPr>
          <p:nvPr>
            <p:ph type="body" sz="quarter" idx="3"/>
          </p:nvPr>
        </p:nvSpPr>
        <p:spPr>
          <a:xfrm>
            <a:off x="701675" y="4419600"/>
            <a:ext cx="5616575" cy="4187825"/>
          </a:xfrm>
          <a:prstGeom prst="rect">
            <a:avLst/>
          </a:prstGeom>
        </p:spPr>
        <p:txBody>
          <a:bodyPr vert="horz" lIns="93287" tIns="46644" rIns="93287" bIns="466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B5B9DA6-EA87-433D-97A3-0BF4DC3710BD}"/>
              </a:ext>
            </a:extLst>
          </p:cNvPr>
          <p:cNvSpPr>
            <a:spLocks noGrp="1"/>
          </p:cNvSpPr>
          <p:nvPr>
            <p:ph type="ftr" sz="quarter" idx="4"/>
          </p:nvPr>
        </p:nvSpPr>
        <p:spPr>
          <a:xfrm>
            <a:off x="0" y="8839200"/>
            <a:ext cx="3041650" cy="465138"/>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53E336D5-7B1F-40DE-89C3-DF9915609625}"/>
              </a:ext>
            </a:extLst>
          </p:cNvPr>
          <p:cNvSpPr>
            <a:spLocks noGrp="1"/>
          </p:cNvSpPr>
          <p:nvPr>
            <p:ph type="sldNum" sz="quarter" idx="5"/>
          </p:nvPr>
        </p:nvSpPr>
        <p:spPr>
          <a:xfrm>
            <a:off x="3976688" y="8839200"/>
            <a:ext cx="3041650" cy="465138"/>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5AD1B8C-6C1A-4965-926F-F63D89B01A2E}" type="slidenum">
              <a:rPr lang="en-US" altLang="en-US"/>
              <a:pPr>
                <a:defRPr/>
              </a:pPr>
              <a:t>‹#›</a:t>
            </a:fld>
            <a:endParaRPr lang="en-US" altLang="en-US"/>
          </a:p>
        </p:txBody>
      </p:sp>
    </p:spTree>
    <p:extLst>
      <p:ext uri="{BB962C8B-B14F-4D97-AF65-F5344CB8AC3E}">
        <p14:creationId xmlns:p14="http://schemas.microsoft.com/office/powerpoint/2010/main" val="225837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FB84FD88-0215-4348-AF31-E96F597121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xmlns="" id="{62EF0621-4AD5-49C1-9DDF-1C427E1325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xmlns="" id="{C0129B68-04BF-495A-8770-42E3A0BF9E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305196-043A-4615-B0DD-6F26DACB554F}"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72156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110F8072-A3DD-473E-9AAC-B427E34DBC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0C754BDD-F3B7-422E-B013-8ABA968040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xmlns="" id="{65988BED-769D-4F3A-91BB-4DFBC86199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A932C5-1F72-4899-A0C7-13528CCF4A13}"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06491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5443D652-36E5-45D0-BC73-7ACB21B07C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A7790C9E-B5BD-4687-A3CF-D50FC1E94F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xmlns="" id="{8FAF7F86-D725-4824-BB4F-18B1907E65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757C6C-8F7C-440F-8AB2-728B543AE413}"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467956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ceholder Slide">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xmlns="" id="{2C74883A-CB37-452B-B0FC-7CE24CF453E3}"/>
              </a:ext>
            </a:extLst>
          </p:cNvPr>
          <p:cNvGrpSpPr>
            <a:grpSpLocks/>
          </p:cNvGrpSpPr>
          <p:nvPr userDrawn="1"/>
        </p:nvGrpSpPr>
        <p:grpSpPr bwMode="auto">
          <a:xfrm>
            <a:off x="0" y="0"/>
            <a:ext cx="9144000" cy="6858000"/>
            <a:chOff x="0" y="0"/>
            <a:chExt cx="13716001" cy="10287000"/>
          </a:xfrm>
        </p:grpSpPr>
        <p:sp>
          <p:nvSpPr>
            <p:cNvPr id="5" name="Rectangle - Blue">
              <a:extLst>
                <a:ext uri="{FF2B5EF4-FFF2-40B4-BE49-F238E27FC236}">
                  <a16:creationId xmlns:a16="http://schemas.microsoft.com/office/drawing/2014/main" xmlns="" id="{CF9FF94F-DA0C-47DE-B637-4EC90ED0DCB9}"/>
                </a:ext>
              </a:extLst>
            </p:cNvPr>
            <p:cNvSpPr/>
            <p:nvPr/>
          </p:nvSpPr>
          <p:spPr bwMode="auto">
            <a:xfrm>
              <a:off x="0" y="0"/>
              <a:ext cx="13716001" cy="10287000"/>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Logo - Brown" descr="\\Fileserver\General\1-Clients\JFS\Gala Dinner\Screen\JFS-LogoBrown.png">
              <a:extLst>
                <a:ext uri="{FF2B5EF4-FFF2-40B4-BE49-F238E27FC236}">
                  <a16:creationId xmlns:a16="http://schemas.microsoft.com/office/drawing/2014/main" xmlns="" id="{2E5FD300-3308-4361-9457-04935E97B1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49877" y="2198688"/>
              <a:ext cx="1066165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xmlns="" id="{6AB248D8-69DB-4C26-9E4E-B63BF40D2DC7}"/>
              </a:ext>
            </a:extLst>
          </p:cNvPr>
          <p:cNvSpPr>
            <a:spLocks noGrp="1"/>
          </p:cNvSpPr>
          <p:nvPr>
            <p:ph type="dt" sz="half" idx="10"/>
          </p:nvPr>
        </p:nvSpPr>
        <p:spPr/>
        <p:txBody>
          <a:bodyPr/>
          <a:lstStyle>
            <a:lvl1pPr>
              <a:defRPr/>
            </a:lvl1pPr>
          </a:lstStyle>
          <a:p>
            <a:pPr>
              <a:defRPr/>
            </a:pPr>
            <a:fld id="{FFEDBC7A-48E8-4129-A03D-2C7D7DACDBAC}" type="datetime1">
              <a:rPr lang="en-US"/>
              <a:pPr>
                <a:defRPr/>
              </a:pPr>
              <a:t>5/21/2018</a:t>
            </a:fld>
            <a:endParaRPr lang="en-US"/>
          </a:p>
        </p:txBody>
      </p:sp>
      <p:sp>
        <p:nvSpPr>
          <p:cNvPr id="8" name="Footer Placeholder 4">
            <a:extLst>
              <a:ext uri="{FF2B5EF4-FFF2-40B4-BE49-F238E27FC236}">
                <a16:creationId xmlns:a16="http://schemas.microsoft.com/office/drawing/2014/main" xmlns="" id="{23EB52C4-0BB4-41FA-982F-E40CB22102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6D006CF-690F-46AA-B3DC-AF3AB21E99E8}"/>
              </a:ext>
            </a:extLst>
          </p:cNvPr>
          <p:cNvSpPr>
            <a:spLocks noGrp="1"/>
          </p:cNvSpPr>
          <p:nvPr>
            <p:ph type="sldNum" sz="quarter" idx="12"/>
          </p:nvPr>
        </p:nvSpPr>
        <p:spPr/>
        <p:txBody>
          <a:bodyPr/>
          <a:lstStyle>
            <a:lvl1pPr>
              <a:defRPr smtClean="0"/>
            </a:lvl1pPr>
          </a:lstStyle>
          <a:p>
            <a:pPr>
              <a:defRPr/>
            </a:pPr>
            <a:fld id="{7ADFBF5B-BB14-4E9D-993E-743662CB256B}" type="slidenum">
              <a:rPr lang="en-US" altLang="en-US"/>
              <a:pPr>
                <a:defRPr/>
              </a:pPr>
              <a:t>‹#›</a:t>
            </a:fld>
            <a:endParaRPr lang="en-US" altLang="en-US"/>
          </a:p>
        </p:txBody>
      </p:sp>
    </p:spTree>
    <p:extLst>
      <p:ext uri="{BB962C8B-B14F-4D97-AF65-F5344CB8AC3E}">
        <p14:creationId xmlns:p14="http://schemas.microsoft.com/office/powerpoint/2010/main" val="276775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4" name="Picture 2" descr="\\FILESERVER\General\Grizzly Bear\iStock_000001393686Medium.jpg">
            <a:extLst>
              <a:ext uri="{FF2B5EF4-FFF2-40B4-BE49-F238E27FC236}">
                <a16:creationId xmlns:a16="http://schemas.microsoft.com/office/drawing/2014/main" xmlns="" id="{00B190EE-F8EA-4E71-BFF4-6E8539A508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Bryan\My Documents\My Pictures\JFS\BlueBox.png">
            <a:extLst>
              <a:ext uri="{FF2B5EF4-FFF2-40B4-BE49-F238E27FC236}">
                <a16:creationId xmlns:a16="http://schemas.microsoft.com/office/drawing/2014/main" xmlns="" id="{693E239B-BBF7-4436-B7B0-4106639A4B4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3597275"/>
            <a:ext cx="91535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ogo - Brown" descr="\\Fileserver\General\1-Clients\JFS\Gala Dinner\Screen\JFS-LogoBrown.png">
            <a:extLst>
              <a:ext uri="{FF2B5EF4-FFF2-40B4-BE49-F238E27FC236}">
                <a16:creationId xmlns:a16="http://schemas.microsoft.com/office/drawing/2014/main" xmlns="" id="{961C8EE2-CC3B-435A-8CB1-E117AA35CDE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77050" y="4567238"/>
            <a:ext cx="21304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 y="3627756"/>
            <a:ext cx="6370320" cy="1015682"/>
          </a:xfrm>
        </p:spPr>
        <p:txBody>
          <a:bodyPr anchor="t">
            <a:noAutofit/>
          </a:bodyPr>
          <a:lstStyle>
            <a:lvl1pPr algn="l">
              <a:defRPr sz="4000" b="1"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204153" y="4828373"/>
            <a:ext cx="6379527" cy="563880"/>
          </a:xfrm>
        </p:spPr>
        <p:txBody>
          <a:bodyPr>
            <a:normAutofit/>
          </a:bodyPr>
          <a:lstStyle>
            <a:lvl1pPr marL="0" indent="0">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4C3F621B-BF5D-4CCF-92D5-2FA2EA55197B}"/>
              </a:ext>
            </a:extLst>
          </p:cNvPr>
          <p:cNvSpPr>
            <a:spLocks noGrp="1"/>
          </p:cNvSpPr>
          <p:nvPr>
            <p:ph type="dt" sz="half" idx="10"/>
          </p:nvPr>
        </p:nvSpPr>
        <p:spPr>
          <a:xfrm>
            <a:off x="182563" y="5526088"/>
            <a:ext cx="2133600" cy="365125"/>
          </a:xfrm>
        </p:spPr>
        <p:txBody>
          <a:bodyPr/>
          <a:lstStyle>
            <a:lvl1pPr>
              <a:defRPr>
                <a:solidFill>
                  <a:schemeClr val="tx1"/>
                </a:solidFill>
              </a:defRPr>
            </a:lvl1pPr>
          </a:lstStyle>
          <a:p>
            <a:pPr>
              <a:defRPr/>
            </a:pPr>
            <a:fld id="{BF0D4F23-86AF-49B1-B8BF-EA3DB44A3748}" type="datetime1">
              <a:rPr lang="en-US"/>
              <a:pPr>
                <a:defRPr/>
              </a:pPr>
              <a:t>5/21/2018</a:t>
            </a:fld>
            <a:endParaRPr lang="en-US"/>
          </a:p>
        </p:txBody>
      </p:sp>
      <p:sp>
        <p:nvSpPr>
          <p:cNvPr id="8" name="Slide Number Placeholder 5">
            <a:extLst>
              <a:ext uri="{FF2B5EF4-FFF2-40B4-BE49-F238E27FC236}">
                <a16:creationId xmlns:a16="http://schemas.microsoft.com/office/drawing/2014/main" xmlns="" id="{232578ED-DB60-49FD-883C-D44A3C5092AB}"/>
              </a:ext>
            </a:extLst>
          </p:cNvPr>
          <p:cNvSpPr>
            <a:spLocks noGrp="1"/>
          </p:cNvSpPr>
          <p:nvPr>
            <p:ph type="sldNum" sz="quarter" idx="11"/>
          </p:nvPr>
        </p:nvSpPr>
        <p:spPr>
          <a:xfrm>
            <a:off x="15743238" y="7796213"/>
            <a:ext cx="2133600" cy="365125"/>
          </a:xfrm>
        </p:spPr>
        <p:txBody>
          <a:bodyPr/>
          <a:lstStyle>
            <a:lvl1pPr>
              <a:defRPr smtClean="0"/>
            </a:lvl1pPr>
          </a:lstStyle>
          <a:p>
            <a:pPr>
              <a:defRPr/>
            </a:pPr>
            <a:fld id="{CA7F1A02-8B25-4442-8578-DD0BDF9A9411}" type="slidenum">
              <a:rPr lang="en-US" altLang="en-US"/>
              <a:pPr>
                <a:defRPr/>
              </a:pPr>
              <a:t>‹#›</a:t>
            </a:fld>
            <a:endParaRPr lang="en-US" altLang="en-US"/>
          </a:p>
        </p:txBody>
      </p:sp>
    </p:spTree>
    <p:extLst>
      <p:ext uri="{BB962C8B-B14F-4D97-AF65-F5344CB8AC3E}">
        <p14:creationId xmlns:p14="http://schemas.microsoft.com/office/powerpoint/2010/main" val="234845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Documents and Settings\Bryan\My Documents\My Pictures\JFS\Top.png">
            <a:extLst>
              <a:ext uri="{FF2B5EF4-FFF2-40B4-BE49-F238E27FC236}">
                <a16:creationId xmlns:a16="http://schemas.microsoft.com/office/drawing/2014/main" xmlns="" id="{995E2505-E6AC-4B79-9BE3-6B72B4A243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9731"/>
          <a:stretch>
            <a:fillRect/>
          </a:stretch>
        </p:blipFill>
        <p:spPr bwMode="auto">
          <a:xfrm>
            <a:off x="-6350" y="-14288"/>
            <a:ext cx="9161463" cy="10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 Blue">
            <a:extLst>
              <a:ext uri="{FF2B5EF4-FFF2-40B4-BE49-F238E27FC236}">
                <a16:creationId xmlns:a16="http://schemas.microsoft.com/office/drawing/2014/main" xmlns="" id="{20B1AB20-9D93-494D-98A4-97A3CECB5895}"/>
              </a:ext>
            </a:extLst>
          </p:cNvPr>
          <p:cNvSpPr/>
          <p:nvPr userDrawn="1"/>
        </p:nvSpPr>
        <p:spPr bwMode="auto">
          <a:xfrm>
            <a:off x="0" y="6329363"/>
            <a:ext cx="9144000" cy="528637"/>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2" descr="\\FILESERVER\General\1-Clients\JFS\Gala Dinner\Screen\JFS-LogoWhite.png">
            <a:extLst>
              <a:ext uri="{FF2B5EF4-FFF2-40B4-BE49-F238E27FC236}">
                <a16:creationId xmlns:a16="http://schemas.microsoft.com/office/drawing/2014/main" xmlns="" id="{0D57DE2C-9206-48DE-8524-09613A6B219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0385" r="28787" b="92455"/>
          <a:stretch>
            <a:fillRect/>
          </a:stretch>
        </p:blipFill>
        <p:spPr bwMode="auto">
          <a:xfrm>
            <a:off x="7562850" y="6219825"/>
            <a:ext cx="80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4660" y="0"/>
            <a:ext cx="6439499" cy="1036320"/>
          </a:xfrm>
        </p:spPr>
        <p:txBody>
          <a:bodyPr>
            <a:normAutofit/>
          </a:bodyPr>
          <a:lstStyle>
            <a:lvl1pPr algn="l">
              <a:defRPr sz="32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200" y="1335640"/>
            <a:ext cx="8229600" cy="4790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xmlns="" id="{DB2C796F-9E27-4FFA-8944-FE93E559FF60}"/>
              </a:ext>
            </a:extLst>
          </p:cNvPr>
          <p:cNvSpPr>
            <a:spLocks noGrp="1"/>
          </p:cNvSpPr>
          <p:nvPr>
            <p:ph type="dt" sz="half" idx="10"/>
          </p:nvPr>
        </p:nvSpPr>
        <p:spPr>
          <a:xfrm>
            <a:off x="4572000" y="6356350"/>
            <a:ext cx="2133600" cy="365125"/>
          </a:xfrm>
        </p:spPr>
        <p:txBody>
          <a:bodyPr/>
          <a:lstStyle>
            <a:lvl1pPr>
              <a:defRPr/>
            </a:lvl1pPr>
          </a:lstStyle>
          <a:p>
            <a:pPr>
              <a:defRPr/>
            </a:pPr>
            <a:fld id="{4E27E96C-6656-4E46-94FD-1865A477BB62}" type="datetime1">
              <a:rPr lang="en-US"/>
              <a:pPr>
                <a:defRPr/>
              </a:pPr>
              <a:t>5/21/2018</a:t>
            </a:fld>
            <a:endParaRPr lang="en-US" dirty="0"/>
          </a:p>
        </p:txBody>
      </p:sp>
      <p:sp>
        <p:nvSpPr>
          <p:cNvPr id="8" name="Footer Placeholder 4">
            <a:extLst>
              <a:ext uri="{FF2B5EF4-FFF2-40B4-BE49-F238E27FC236}">
                <a16:creationId xmlns:a16="http://schemas.microsoft.com/office/drawing/2014/main" xmlns="" id="{72502069-BFED-47F3-8B88-29A73D197B2A}"/>
              </a:ext>
            </a:extLst>
          </p:cNvPr>
          <p:cNvSpPr>
            <a:spLocks noGrp="1"/>
          </p:cNvSpPr>
          <p:nvPr>
            <p:ph type="ftr" sz="quarter" idx="11"/>
          </p:nvPr>
        </p:nvSpPr>
        <p:spPr>
          <a:xfrm>
            <a:off x="185738" y="6356350"/>
            <a:ext cx="2895600"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AEF4CFFE-BB39-4D7A-B2D4-BD1CFA8B02DB}"/>
              </a:ext>
            </a:extLst>
          </p:cNvPr>
          <p:cNvSpPr>
            <a:spLocks noGrp="1"/>
          </p:cNvSpPr>
          <p:nvPr>
            <p:ph type="sldNum" sz="quarter" idx="12"/>
          </p:nvPr>
        </p:nvSpPr>
        <p:spPr>
          <a:xfrm>
            <a:off x="7735888" y="6438900"/>
            <a:ext cx="473075" cy="365125"/>
          </a:xfrm>
        </p:spPr>
        <p:txBody>
          <a:bodyPr/>
          <a:lstStyle>
            <a:lvl1pPr algn="ctr">
              <a:defRPr b="1" smtClean="0">
                <a:solidFill>
                  <a:schemeClr val="tx1"/>
                </a:solidFill>
              </a:defRPr>
            </a:lvl1pPr>
          </a:lstStyle>
          <a:p>
            <a:pPr>
              <a:defRPr/>
            </a:pPr>
            <a:fld id="{6855BF03-3EEC-4CD0-A9BA-CFAADC05B311}" type="slidenum">
              <a:rPr lang="en-US" altLang="en-US"/>
              <a:pPr>
                <a:defRPr/>
              </a:pPr>
              <a:t>‹#›</a:t>
            </a:fld>
            <a:endParaRPr lang="en-US" altLang="en-US"/>
          </a:p>
        </p:txBody>
      </p:sp>
    </p:spTree>
    <p:extLst>
      <p:ext uri="{BB962C8B-B14F-4D97-AF65-F5344CB8AC3E}">
        <p14:creationId xmlns:p14="http://schemas.microsoft.com/office/powerpoint/2010/main" val="425440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descr="C:\Documents and Settings\Bryan\My Documents\My Pictures\JFS\Top.png">
            <a:extLst>
              <a:ext uri="{FF2B5EF4-FFF2-40B4-BE49-F238E27FC236}">
                <a16:creationId xmlns:a16="http://schemas.microsoft.com/office/drawing/2014/main" xmlns="" id="{23B56041-0EC7-45F3-9D17-4CC11F04F2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9731"/>
          <a:stretch>
            <a:fillRect/>
          </a:stretch>
        </p:blipFill>
        <p:spPr bwMode="auto">
          <a:xfrm>
            <a:off x="-6350" y="-14288"/>
            <a:ext cx="9161463" cy="10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 Blue">
            <a:extLst>
              <a:ext uri="{FF2B5EF4-FFF2-40B4-BE49-F238E27FC236}">
                <a16:creationId xmlns:a16="http://schemas.microsoft.com/office/drawing/2014/main" xmlns="" id="{9E929EF8-7AE7-4CBA-97F6-FC2DAAE1EA8F}"/>
              </a:ext>
            </a:extLst>
          </p:cNvPr>
          <p:cNvSpPr/>
          <p:nvPr userDrawn="1"/>
        </p:nvSpPr>
        <p:spPr bwMode="auto">
          <a:xfrm>
            <a:off x="0" y="6329363"/>
            <a:ext cx="9144000" cy="528637"/>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Slide Number Placeholder 5">
            <a:extLst>
              <a:ext uri="{FF2B5EF4-FFF2-40B4-BE49-F238E27FC236}">
                <a16:creationId xmlns:a16="http://schemas.microsoft.com/office/drawing/2014/main" xmlns="" id="{CBE535A6-9F79-4112-A740-9FB9FD1FC793}"/>
              </a:ext>
            </a:extLst>
          </p:cNvPr>
          <p:cNvSpPr txBox="1">
            <a:spLocks/>
          </p:cNvSpPr>
          <p:nvPr userDrawn="1"/>
        </p:nvSpPr>
        <p:spPr>
          <a:xfrm>
            <a:off x="7735888" y="6438900"/>
            <a:ext cx="473075"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C8C1E19C-CE38-4A67-8CAC-169D849920FA}" type="slidenum">
              <a:rPr lang="en-US" altLang="en-US" sz="1200" b="1" smtClean="0"/>
              <a:pPr algn="ctr" eaLnBrk="1" hangingPunct="1">
                <a:defRPr/>
              </a:pPr>
              <a:t>‹#›</a:t>
            </a:fld>
            <a:endParaRPr lang="en-US" altLang="en-US" sz="1200" b="1"/>
          </a:p>
        </p:txBody>
      </p:sp>
      <p:pic>
        <p:nvPicPr>
          <p:cNvPr id="8" name="Picture 2" descr="\\FILESERVER\General\1-Clients\JFS\Gala Dinner\Screen\JFS-LogoWhite.png">
            <a:extLst>
              <a:ext uri="{FF2B5EF4-FFF2-40B4-BE49-F238E27FC236}">
                <a16:creationId xmlns:a16="http://schemas.microsoft.com/office/drawing/2014/main" xmlns="" id="{A8955365-FC96-41BA-84C4-7B240F4416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0385" r="28787" b="92455"/>
          <a:stretch>
            <a:fillRect/>
          </a:stretch>
        </p:blipFill>
        <p:spPr bwMode="auto">
          <a:xfrm>
            <a:off x="7562850" y="6219825"/>
            <a:ext cx="80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4660" y="0"/>
            <a:ext cx="6439499" cy="1036320"/>
          </a:xfrm>
        </p:spPr>
        <p:txBody>
          <a:bodyPr>
            <a:normAutofit/>
          </a:bodyPr>
          <a:lstStyle>
            <a:lvl1pPr algn="l">
              <a:defRPr sz="32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a:extLst>
              <a:ext uri="{FF2B5EF4-FFF2-40B4-BE49-F238E27FC236}">
                <a16:creationId xmlns:a16="http://schemas.microsoft.com/office/drawing/2014/main" xmlns="" id="{BD16FBC6-431B-410A-B39B-36166543E66B}"/>
              </a:ext>
            </a:extLst>
          </p:cNvPr>
          <p:cNvSpPr>
            <a:spLocks noGrp="1"/>
          </p:cNvSpPr>
          <p:nvPr>
            <p:ph type="dt" sz="half" idx="10"/>
          </p:nvPr>
        </p:nvSpPr>
        <p:spPr/>
        <p:txBody>
          <a:bodyPr/>
          <a:lstStyle>
            <a:lvl1pPr>
              <a:defRPr/>
            </a:lvl1pPr>
          </a:lstStyle>
          <a:p>
            <a:pPr>
              <a:defRPr/>
            </a:pPr>
            <a:fld id="{6F64A456-6FB2-4F63-805E-E4584C037868}" type="datetime1">
              <a:rPr lang="en-US"/>
              <a:pPr>
                <a:defRPr/>
              </a:pPr>
              <a:t>5/21/2018</a:t>
            </a:fld>
            <a:endParaRPr lang="en-US"/>
          </a:p>
        </p:txBody>
      </p:sp>
      <p:sp>
        <p:nvSpPr>
          <p:cNvPr id="11" name="Footer Placeholder 5">
            <a:extLst>
              <a:ext uri="{FF2B5EF4-FFF2-40B4-BE49-F238E27FC236}">
                <a16:creationId xmlns:a16="http://schemas.microsoft.com/office/drawing/2014/main" xmlns="" id="{B6FE4C9D-98E2-471B-94E8-1A6717D4FF5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967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3" descr="C:\Documents and Settings\Bryan\My Documents\My Pictures\JFS\Top.png">
            <a:extLst>
              <a:ext uri="{FF2B5EF4-FFF2-40B4-BE49-F238E27FC236}">
                <a16:creationId xmlns:a16="http://schemas.microsoft.com/office/drawing/2014/main" xmlns="" id="{6B094983-1B28-4C1F-ABAF-A3F8BCEB57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9731"/>
          <a:stretch>
            <a:fillRect/>
          </a:stretch>
        </p:blipFill>
        <p:spPr bwMode="auto">
          <a:xfrm>
            <a:off x="-6350" y="-14288"/>
            <a:ext cx="9161463" cy="10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 Blue">
            <a:extLst>
              <a:ext uri="{FF2B5EF4-FFF2-40B4-BE49-F238E27FC236}">
                <a16:creationId xmlns:a16="http://schemas.microsoft.com/office/drawing/2014/main" xmlns="" id="{D91E6582-3BCE-4676-B55D-D0A1F9BD4917}"/>
              </a:ext>
            </a:extLst>
          </p:cNvPr>
          <p:cNvSpPr/>
          <p:nvPr userDrawn="1"/>
        </p:nvSpPr>
        <p:spPr bwMode="auto">
          <a:xfrm>
            <a:off x="0" y="6329363"/>
            <a:ext cx="9144000" cy="528637"/>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lide Number Placeholder 5">
            <a:extLst>
              <a:ext uri="{FF2B5EF4-FFF2-40B4-BE49-F238E27FC236}">
                <a16:creationId xmlns:a16="http://schemas.microsoft.com/office/drawing/2014/main" xmlns="" id="{374024E3-F9AC-4D60-B8B2-971A4A37D61E}"/>
              </a:ext>
            </a:extLst>
          </p:cNvPr>
          <p:cNvSpPr txBox="1">
            <a:spLocks/>
          </p:cNvSpPr>
          <p:nvPr userDrawn="1"/>
        </p:nvSpPr>
        <p:spPr>
          <a:xfrm>
            <a:off x="7735888" y="6438900"/>
            <a:ext cx="473075"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2FC016B6-3BCE-4FDA-AD93-5023C8804319}" type="slidenum">
              <a:rPr lang="en-US" altLang="en-US" sz="1200" b="1" smtClean="0"/>
              <a:pPr algn="ctr" eaLnBrk="1" hangingPunct="1">
                <a:defRPr/>
              </a:pPr>
              <a:t>‹#›</a:t>
            </a:fld>
            <a:endParaRPr lang="en-US" altLang="en-US" sz="1200" b="1"/>
          </a:p>
        </p:txBody>
      </p:sp>
      <p:pic>
        <p:nvPicPr>
          <p:cNvPr id="10" name="Picture 2" descr="\\FILESERVER\General\1-Clients\JFS\Gala Dinner\Screen\JFS-LogoWhite.png">
            <a:extLst>
              <a:ext uri="{FF2B5EF4-FFF2-40B4-BE49-F238E27FC236}">
                <a16:creationId xmlns:a16="http://schemas.microsoft.com/office/drawing/2014/main" xmlns="" id="{7B16BB28-DEAD-44E9-BC9F-ACA6651FF05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0385" r="28787" b="92455"/>
          <a:stretch>
            <a:fillRect/>
          </a:stretch>
        </p:blipFill>
        <p:spPr bwMode="auto">
          <a:xfrm>
            <a:off x="7562850" y="6219825"/>
            <a:ext cx="80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p:cNvSpPr>
            <a:spLocks noGrp="1"/>
          </p:cNvSpPr>
          <p:nvPr>
            <p:ph type="title"/>
          </p:nvPr>
        </p:nvSpPr>
        <p:spPr>
          <a:xfrm>
            <a:off x="174660" y="0"/>
            <a:ext cx="6439499" cy="1036320"/>
          </a:xfrm>
        </p:spPr>
        <p:txBody>
          <a:bodyPr>
            <a:normAutofit/>
          </a:bodyPr>
          <a:lstStyle>
            <a:lvl1pPr algn="l">
              <a:defRPr sz="3200">
                <a:solidFill>
                  <a:schemeClr val="accent1"/>
                </a:solidFill>
              </a:defRPr>
            </a:lvl1pPr>
          </a:lstStyle>
          <a:p>
            <a:r>
              <a:rPr lang="en-US" dirty="0"/>
              <a:t>Click to edit Master title style</a:t>
            </a:r>
          </a:p>
        </p:txBody>
      </p:sp>
      <p:sp>
        <p:nvSpPr>
          <p:cNvPr id="11" name="Date Placeholder 6">
            <a:extLst>
              <a:ext uri="{FF2B5EF4-FFF2-40B4-BE49-F238E27FC236}">
                <a16:creationId xmlns:a16="http://schemas.microsoft.com/office/drawing/2014/main" xmlns="" id="{55E5B5B1-0553-46DF-B07B-808EABD0FAA8}"/>
              </a:ext>
            </a:extLst>
          </p:cNvPr>
          <p:cNvSpPr>
            <a:spLocks noGrp="1"/>
          </p:cNvSpPr>
          <p:nvPr>
            <p:ph type="dt" sz="half" idx="10"/>
          </p:nvPr>
        </p:nvSpPr>
        <p:spPr/>
        <p:txBody>
          <a:bodyPr/>
          <a:lstStyle>
            <a:lvl1pPr>
              <a:defRPr/>
            </a:lvl1pPr>
          </a:lstStyle>
          <a:p>
            <a:pPr>
              <a:defRPr/>
            </a:pPr>
            <a:fld id="{ABB224AF-DC34-4E55-A8F5-878C7F75597B}" type="datetime1">
              <a:rPr lang="en-US"/>
              <a:pPr>
                <a:defRPr/>
              </a:pPr>
              <a:t>5/21/2018</a:t>
            </a:fld>
            <a:endParaRPr lang="en-US"/>
          </a:p>
        </p:txBody>
      </p:sp>
      <p:sp>
        <p:nvSpPr>
          <p:cNvPr id="12" name="Footer Placeholder 7">
            <a:extLst>
              <a:ext uri="{FF2B5EF4-FFF2-40B4-BE49-F238E27FC236}">
                <a16:creationId xmlns:a16="http://schemas.microsoft.com/office/drawing/2014/main" xmlns="" id="{7BD65F63-0935-4D51-9AE7-C319B42699E1}"/>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3647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C:\Documents and Settings\Bryan\My Documents\My Pictures\JFS\Top.png">
            <a:extLst>
              <a:ext uri="{FF2B5EF4-FFF2-40B4-BE49-F238E27FC236}">
                <a16:creationId xmlns:a16="http://schemas.microsoft.com/office/drawing/2014/main" xmlns="" id="{D64742AA-86D6-47D8-AF3C-1DFEC61E40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9731"/>
          <a:stretch>
            <a:fillRect/>
          </a:stretch>
        </p:blipFill>
        <p:spPr bwMode="auto">
          <a:xfrm>
            <a:off x="-6350" y="-14288"/>
            <a:ext cx="9161463" cy="10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 Blue">
            <a:extLst>
              <a:ext uri="{FF2B5EF4-FFF2-40B4-BE49-F238E27FC236}">
                <a16:creationId xmlns:a16="http://schemas.microsoft.com/office/drawing/2014/main" xmlns="" id="{2BD032D7-12FB-4D82-B047-95A0A1D2A053}"/>
              </a:ext>
            </a:extLst>
          </p:cNvPr>
          <p:cNvSpPr/>
          <p:nvPr userDrawn="1"/>
        </p:nvSpPr>
        <p:spPr bwMode="auto">
          <a:xfrm>
            <a:off x="0" y="6329363"/>
            <a:ext cx="9144000" cy="528637"/>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5">
            <a:extLst>
              <a:ext uri="{FF2B5EF4-FFF2-40B4-BE49-F238E27FC236}">
                <a16:creationId xmlns:a16="http://schemas.microsoft.com/office/drawing/2014/main" xmlns="" id="{0804F415-EBA6-41A7-BE19-DA7DD743F051}"/>
              </a:ext>
            </a:extLst>
          </p:cNvPr>
          <p:cNvSpPr txBox="1">
            <a:spLocks/>
          </p:cNvSpPr>
          <p:nvPr userDrawn="1"/>
        </p:nvSpPr>
        <p:spPr>
          <a:xfrm>
            <a:off x="7735888" y="6438900"/>
            <a:ext cx="473075"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ABA6066E-02E9-4235-8764-4868E7D761E2}" type="slidenum">
              <a:rPr lang="en-US" altLang="en-US" sz="1200" b="1" smtClean="0"/>
              <a:pPr algn="ctr" eaLnBrk="1" hangingPunct="1">
                <a:defRPr/>
              </a:pPr>
              <a:t>‹#›</a:t>
            </a:fld>
            <a:endParaRPr lang="en-US" altLang="en-US" sz="1200" b="1"/>
          </a:p>
        </p:txBody>
      </p:sp>
      <p:pic>
        <p:nvPicPr>
          <p:cNvPr id="6" name="Picture 2" descr="\\FILESERVER\General\1-Clients\JFS\Gala Dinner\Screen\JFS-LogoWhite.png">
            <a:extLst>
              <a:ext uri="{FF2B5EF4-FFF2-40B4-BE49-F238E27FC236}">
                <a16:creationId xmlns:a16="http://schemas.microsoft.com/office/drawing/2014/main" xmlns="" id="{5F92D1C9-C77E-42CC-9C6F-DC93B0EAB5A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0385" r="28787" b="92455"/>
          <a:stretch>
            <a:fillRect/>
          </a:stretch>
        </p:blipFill>
        <p:spPr bwMode="auto">
          <a:xfrm>
            <a:off x="7562850" y="6219825"/>
            <a:ext cx="80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4660" y="0"/>
            <a:ext cx="6439499" cy="1036320"/>
          </a:xfrm>
        </p:spPr>
        <p:txBody>
          <a:bodyPr>
            <a:normAutofit/>
          </a:bodyPr>
          <a:lstStyle>
            <a:lvl1pPr algn="l">
              <a:defRPr sz="3200">
                <a:solidFill>
                  <a:schemeClr val="accent1"/>
                </a:solidFill>
              </a:defRPr>
            </a:lvl1pPr>
          </a:lstStyle>
          <a:p>
            <a:r>
              <a:rPr lang="en-US" dirty="0"/>
              <a:t>Click to edit Master title style</a:t>
            </a:r>
          </a:p>
        </p:txBody>
      </p:sp>
      <p:sp>
        <p:nvSpPr>
          <p:cNvPr id="7" name="Date Placeholder 2">
            <a:extLst>
              <a:ext uri="{FF2B5EF4-FFF2-40B4-BE49-F238E27FC236}">
                <a16:creationId xmlns:a16="http://schemas.microsoft.com/office/drawing/2014/main" xmlns="" id="{EE22D143-7907-427C-A6CC-448752D563D5}"/>
              </a:ext>
            </a:extLst>
          </p:cNvPr>
          <p:cNvSpPr>
            <a:spLocks noGrp="1"/>
          </p:cNvSpPr>
          <p:nvPr>
            <p:ph type="dt" sz="half" idx="10"/>
          </p:nvPr>
        </p:nvSpPr>
        <p:spPr/>
        <p:txBody>
          <a:bodyPr/>
          <a:lstStyle>
            <a:lvl1pPr>
              <a:defRPr/>
            </a:lvl1pPr>
          </a:lstStyle>
          <a:p>
            <a:pPr>
              <a:defRPr/>
            </a:pPr>
            <a:fld id="{4CE53FD6-E243-4892-B6DC-5176C52F442F}" type="datetime1">
              <a:rPr lang="en-US"/>
              <a:pPr>
                <a:defRPr/>
              </a:pPr>
              <a:t>5/21/2018</a:t>
            </a:fld>
            <a:endParaRPr lang="en-US"/>
          </a:p>
        </p:txBody>
      </p:sp>
      <p:sp>
        <p:nvSpPr>
          <p:cNvPr id="8" name="Footer Placeholder 3">
            <a:extLst>
              <a:ext uri="{FF2B5EF4-FFF2-40B4-BE49-F238E27FC236}">
                <a16:creationId xmlns:a16="http://schemas.microsoft.com/office/drawing/2014/main" xmlns="" id="{86330E54-E1DF-4EFD-BBD9-ED8009489571}"/>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3983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tro Slide">
    <p:spTree>
      <p:nvGrpSpPr>
        <p:cNvPr id="1" name=""/>
        <p:cNvGrpSpPr/>
        <p:nvPr/>
      </p:nvGrpSpPr>
      <p:grpSpPr>
        <a:xfrm>
          <a:off x="0" y="0"/>
          <a:ext cx="0" cy="0"/>
          <a:chOff x="0" y="0"/>
          <a:chExt cx="0" cy="0"/>
        </a:xfrm>
      </p:grpSpPr>
      <p:sp>
        <p:nvSpPr>
          <p:cNvPr id="3" name="Rectangle - Blue">
            <a:extLst>
              <a:ext uri="{FF2B5EF4-FFF2-40B4-BE49-F238E27FC236}">
                <a16:creationId xmlns:a16="http://schemas.microsoft.com/office/drawing/2014/main" xmlns="" id="{A7E6E0FA-8D17-45CB-B7BB-6AF89A94C3D2}"/>
              </a:ext>
            </a:extLst>
          </p:cNvPr>
          <p:cNvSpPr/>
          <p:nvPr/>
        </p:nvSpPr>
        <p:spPr bwMode="auto">
          <a:xfrm>
            <a:off x="0" y="0"/>
            <a:ext cx="9144000" cy="6858000"/>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Logo - Brown" descr="\\Fileserver\General\1-Clients\JFS\Gala Dinner\Screen\JFS-LogoBrown.png">
            <a:extLst>
              <a:ext uri="{FF2B5EF4-FFF2-40B4-BE49-F238E27FC236}">
                <a16:creationId xmlns:a16="http://schemas.microsoft.com/office/drawing/2014/main" xmlns="" id="{EDB873C9-6DD6-49C1-953F-A533CF9B5E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7303"/>
          <a:stretch>
            <a:fillRect/>
          </a:stretch>
        </p:blipFill>
        <p:spPr bwMode="auto">
          <a:xfrm>
            <a:off x="4065588" y="290513"/>
            <a:ext cx="928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ILESERVER\General\1-Clients\JFS\Gala Dinner\Screen\JFS-LogoWhite.png">
            <a:extLst>
              <a:ext uri="{FF2B5EF4-FFF2-40B4-BE49-F238E27FC236}">
                <a16:creationId xmlns:a16="http://schemas.microsoft.com/office/drawing/2014/main" xmlns="" id="{59F959F5-B5F7-4747-8B8D-C37A133F23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7720" r="39149"/>
          <a:stretch>
            <a:fillRect/>
          </a:stretch>
        </p:blipFill>
        <p:spPr bwMode="auto">
          <a:xfrm>
            <a:off x="444500" y="2559050"/>
            <a:ext cx="7667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ILESERVER\General\1-Clients\JFS\Gala Dinner\Screen\JFS-LogoWhite.png">
            <a:extLst>
              <a:ext uri="{FF2B5EF4-FFF2-40B4-BE49-F238E27FC236}">
                <a16:creationId xmlns:a16="http://schemas.microsoft.com/office/drawing/2014/main" xmlns="" id="{4FCFC0AF-584F-4510-8C23-61C5566A49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39149" r="47720"/>
          <a:stretch>
            <a:fillRect/>
          </a:stretch>
        </p:blipFill>
        <p:spPr bwMode="auto">
          <a:xfrm>
            <a:off x="7934325" y="2559050"/>
            <a:ext cx="7667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1352250" y="3022600"/>
            <a:ext cx="6439499" cy="1849120"/>
          </a:xfrm>
        </p:spPr>
        <p:txBody>
          <a:bodyPr>
            <a:noAutofit/>
          </a:bodyPr>
          <a:lstStyle>
            <a:lvl1pPr algn="ctr">
              <a:defRPr sz="4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06571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27E518A-0CFC-48C6-8D6C-056F02067BB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AAB7BBAE-58D5-4D2E-9DA9-451E31B057F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FF4F0A7-2B41-4588-8A6E-F35D473D278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EA6A14-7832-407F-AE7F-49DBA31A94EC}" type="datetime1">
              <a:rPr lang="en-US"/>
              <a:pPr>
                <a:defRPr/>
              </a:pPr>
              <a:t>5/21/2018</a:t>
            </a:fld>
            <a:endParaRPr lang="en-US"/>
          </a:p>
        </p:txBody>
      </p:sp>
      <p:sp>
        <p:nvSpPr>
          <p:cNvPr id="5" name="Footer Placeholder 4">
            <a:extLst>
              <a:ext uri="{FF2B5EF4-FFF2-40B4-BE49-F238E27FC236}">
                <a16:creationId xmlns:a16="http://schemas.microsoft.com/office/drawing/2014/main" xmlns="" id="{3E4B38A0-1451-493A-B662-7C2E0CF84A0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5DBE7E2E-CF7F-4C16-92E6-6018E20D61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9B948B"/>
                </a:solidFill>
              </a:defRPr>
            </a:lvl1pPr>
          </a:lstStyle>
          <a:p>
            <a:pPr>
              <a:defRPr/>
            </a:pPr>
            <a:fld id="{EF2D933F-DF35-4F52-8110-C0557E4D3C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volpert@jfsla.org"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cafoodbanks.org/" TargetMode="External"/><Relationship Id="rId7" Type="http://schemas.openxmlformats.org/officeDocument/2006/relationships/image" Target="../media/image22.png"/><Relationship Id="rId2" Type="http://schemas.openxmlformats.org/officeDocument/2006/relationships/hyperlink" Target="http://www.lafoodbank.org/" TargetMode="External"/><Relationship Id="rId1" Type="http://schemas.openxmlformats.org/officeDocument/2006/relationships/slideLayout" Target="../slideLayouts/slideLayout3.xml"/><Relationship Id="rId6" Type="http://schemas.openxmlformats.org/officeDocument/2006/relationships/hyperlink" Target="http://www.feedingamerica.org/" TargetMode="External"/><Relationship Id="rId5" Type="http://schemas.openxmlformats.org/officeDocument/2006/relationships/hyperlink" Target="http://www.frac.org/" TargetMode="External"/><Relationship Id="rId4" Type="http://schemas.openxmlformats.org/officeDocument/2006/relationships/hyperlink" Target="http://www.cfpa.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vote411.org/" TargetMode="External"/><Relationship Id="rId7" Type="http://schemas.openxmlformats.org/officeDocument/2006/relationships/image" Target="../media/image22.png"/><Relationship Id="rId2" Type="http://schemas.openxmlformats.org/officeDocument/2006/relationships/hyperlink" Target="http://www.elections.calmatters.org/2018" TargetMode="External"/><Relationship Id="rId1" Type="http://schemas.openxmlformats.org/officeDocument/2006/relationships/slideLayout" Target="../slideLayouts/slideLayout3.xml"/><Relationship Id="rId6" Type="http://schemas.openxmlformats.org/officeDocument/2006/relationships/hyperlink" Target="http://www.nonprofitvote.org/" TargetMode="External"/><Relationship Id="rId5" Type="http://schemas.openxmlformats.org/officeDocument/2006/relationships/hyperlink" Target="http://www.votersedge.org/ca" TargetMode="External"/><Relationship Id="rId4" Type="http://schemas.openxmlformats.org/officeDocument/2006/relationships/hyperlink" Target="http://www.lavote.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0F4EB8FA-6DFF-4250-B44A-306354C8A005}"/>
              </a:ext>
            </a:extLst>
          </p:cNvPr>
          <p:cNvSpPr>
            <a:spLocks noGrp="1"/>
          </p:cNvSpPr>
          <p:nvPr>
            <p:ph type="title"/>
          </p:nvPr>
        </p:nvSpPr>
        <p:spPr>
          <a:xfrm>
            <a:off x="174625" y="0"/>
            <a:ext cx="6438900" cy="1036638"/>
          </a:xfrm>
        </p:spPr>
        <p:txBody>
          <a:bodyPr/>
          <a:lstStyle/>
          <a:p>
            <a:endParaRPr lang="en-US" altLang="en-US"/>
          </a:p>
        </p:txBody>
      </p:sp>
      <p:pic>
        <p:nvPicPr>
          <p:cNvPr id="11267" name="Content Placeholder 9">
            <a:extLst>
              <a:ext uri="{FF2B5EF4-FFF2-40B4-BE49-F238E27FC236}">
                <a16:creationId xmlns:a16="http://schemas.microsoft.com/office/drawing/2014/main" xmlns="" id="{B478EF45-ACF6-4054-BB19-E08FB9AF9CE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794125" y="3298825"/>
            <a:ext cx="1555750" cy="863600"/>
          </a:xfrm>
        </p:spPr>
      </p:pic>
      <p:sp>
        <p:nvSpPr>
          <p:cNvPr id="11268" name="Slide Number Placeholder 3">
            <a:extLst>
              <a:ext uri="{FF2B5EF4-FFF2-40B4-BE49-F238E27FC236}">
                <a16:creationId xmlns:a16="http://schemas.microsoft.com/office/drawing/2014/main" xmlns="" id="{BCDB04AC-59B0-47CC-B38F-36BF24F953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FD561B-DBF2-4744-8FDA-FEDD42D8812E}" type="slidenum">
              <a:rPr lang="en-US" altLang="en-US"/>
              <a:pPr/>
              <a:t>1</a:t>
            </a:fld>
            <a:endParaRPr lang="en-US" altLang="en-US"/>
          </a:p>
        </p:txBody>
      </p:sp>
      <p:sp>
        <p:nvSpPr>
          <p:cNvPr id="5" name="Rectangle 4">
            <a:extLst>
              <a:ext uri="{FF2B5EF4-FFF2-40B4-BE49-F238E27FC236}">
                <a16:creationId xmlns:a16="http://schemas.microsoft.com/office/drawing/2014/main" xmlns="" id="{70F7A3B6-12EA-4B23-8FDD-D702447AF8BF}"/>
              </a:ext>
            </a:extLst>
          </p:cNvPr>
          <p:cNvSpPr/>
          <p:nvPr/>
        </p:nvSpPr>
        <p:spPr>
          <a:xfrm>
            <a:off x="0" y="30162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Isosceles Triangle 5">
            <a:extLst>
              <a:ext uri="{FF2B5EF4-FFF2-40B4-BE49-F238E27FC236}">
                <a16:creationId xmlns:a16="http://schemas.microsoft.com/office/drawing/2014/main" xmlns="" id="{2C86A23F-42CD-4A15-BED8-217F8A2A51FC}"/>
              </a:ext>
            </a:extLst>
          </p:cNvPr>
          <p:cNvSpPr/>
          <p:nvPr/>
        </p:nvSpPr>
        <p:spPr>
          <a:xfrm rot="10800000">
            <a:off x="2978150" y="3432175"/>
            <a:ext cx="3187700" cy="1227138"/>
          </a:xfrm>
          <a:prstGeom prst="triangle">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xmlns="" id="{3362D72C-D9BC-4AA3-94D7-6CB410FA7F0E}"/>
              </a:ext>
            </a:extLst>
          </p:cNvPr>
          <p:cNvSpPr/>
          <p:nvPr/>
        </p:nvSpPr>
        <p:spPr>
          <a:xfrm>
            <a:off x="0" y="12700"/>
            <a:ext cx="9144000" cy="3609975"/>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700" dirty="0">
              <a:solidFill>
                <a:srgbClr val="002060"/>
              </a:solidFill>
              <a:latin typeface="Oswald"/>
            </a:endParaRPr>
          </a:p>
          <a:p>
            <a:pPr algn="ctr" eaLnBrk="1" hangingPunct="1">
              <a:defRPr/>
            </a:pPr>
            <a:endParaRPr lang="en-US" sz="2700" dirty="0">
              <a:solidFill>
                <a:srgbClr val="002060"/>
              </a:solidFill>
              <a:latin typeface="Oswald"/>
            </a:endParaRPr>
          </a:p>
          <a:p>
            <a:pPr algn="ctr" eaLnBrk="1" hangingPunct="1">
              <a:defRPr/>
            </a:pPr>
            <a:r>
              <a:rPr lang="en-US" sz="4500" b="1" dirty="0">
                <a:solidFill>
                  <a:srgbClr val="002060"/>
                </a:solidFill>
                <a:latin typeface="Oswald"/>
              </a:rPr>
              <a:t>Starting the Policy Conversation: </a:t>
            </a:r>
            <a:r>
              <a:rPr lang="en-US" b="1" i="1" u="sng" dirty="0"/>
              <a:t>: </a:t>
            </a:r>
            <a:r>
              <a:rPr lang="en-US" sz="2600" i="1" dirty="0">
                <a:solidFill>
                  <a:srgbClr val="002060"/>
                </a:solidFill>
                <a:latin typeface="Oswald"/>
              </a:rPr>
              <a:t>How Agencies &amp; Clients Can Play a Critical Role </a:t>
            </a:r>
          </a:p>
          <a:p>
            <a:pPr algn="ctr" eaLnBrk="1" hangingPunct="1">
              <a:defRPr/>
            </a:pPr>
            <a:r>
              <a:rPr lang="en-US" sz="2600" i="1" dirty="0">
                <a:solidFill>
                  <a:srgbClr val="002060"/>
                </a:solidFill>
                <a:latin typeface="Oswald"/>
              </a:rPr>
              <a:t>in Advising Elected Officials</a:t>
            </a:r>
            <a:endParaRPr lang="en-US" sz="2600" i="1" dirty="0">
              <a:latin typeface="Oswald"/>
            </a:endParaRPr>
          </a:p>
        </p:txBody>
      </p:sp>
      <p:sp>
        <p:nvSpPr>
          <p:cNvPr id="8" name="TextBox 7">
            <a:extLst>
              <a:ext uri="{FF2B5EF4-FFF2-40B4-BE49-F238E27FC236}">
                <a16:creationId xmlns:a16="http://schemas.microsoft.com/office/drawing/2014/main" xmlns="" id="{A86D18FD-3D62-4587-BF6D-964070F0EF2B}"/>
              </a:ext>
            </a:extLst>
          </p:cNvPr>
          <p:cNvSpPr txBox="1"/>
          <p:nvPr/>
        </p:nvSpPr>
        <p:spPr>
          <a:xfrm>
            <a:off x="2187575" y="5026025"/>
            <a:ext cx="4849813" cy="1208023"/>
          </a:xfrm>
          <a:prstGeom prst="rect">
            <a:avLst/>
          </a:prstGeom>
          <a:noFill/>
        </p:spPr>
        <p:txBody>
          <a:bodyPr>
            <a:spAutoFit/>
          </a:bodyPr>
          <a:lstStyle/>
          <a:p>
            <a:pPr algn="ctr" eaLnBrk="1" hangingPunct="1">
              <a:defRPr/>
            </a:pPr>
            <a:r>
              <a:rPr lang="en-US" sz="2250" dirty="0">
                <a:solidFill>
                  <a:srgbClr val="002060"/>
                </a:solidFill>
                <a:latin typeface="Oswald"/>
              </a:rPr>
              <a:t>Nancy  Volpert</a:t>
            </a:r>
          </a:p>
          <a:p>
            <a:pPr algn="ctr" eaLnBrk="1" hangingPunct="1">
              <a:defRPr/>
            </a:pPr>
            <a:r>
              <a:rPr lang="en-US" sz="1600" i="1" dirty="0">
                <a:solidFill>
                  <a:srgbClr val="002060"/>
                </a:solidFill>
                <a:latin typeface="Oswald"/>
              </a:rPr>
              <a:t>Director of Public Policy &amp; Strategic Initiatives </a:t>
            </a:r>
          </a:p>
          <a:p>
            <a:pPr algn="ctr" eaLnBrk="1" hangingPunct="1">
              <a:defRPr/>
            </a:pPr>
            <a:r>
              <a:rPr lang="en-US" sz="1600" i="1" dirty="0">
                <a:solidFill>
                  <a:srgbClr val="002060"/>
                </a:solidFill>
                <a:latin typeface="Oswald"/>
              </a:rPr>
              <a:t>Jewish Family Service of Los Angeles </a:t>
            </a:r>
          </a:p>
          <a:p>
            <a:pPr algn="ctr" eaLnBrk="1" hangingPunct="1">
              <a:defRPr/>
            </a:pPr>
            <a:r>
              <a:rPr lang="en-US" sz="1600" dirty="0">
                <a:solidFill>
                  <a:srgbClr val="002060"/>
                </a:solidFill>
                <a:latin typeface="Oswald"/>
                <a:hlinkClick r:id="rId3"/>
              </a:rPr>
              <a:t>nvolpert@jfsla.org</a:t>
            </a:r>
            <a:endParaRPr lang="en-US" sz="1600" dirty="0">
              <a:solidFill>
                <a:srgbClr val="002060"/>
              </a:solidFill>
              <a:latin typeface="Oswald"/>
            </a:endParaRPr>
          </a:p>
        </p:txBody>
      </p:sp>
      <p:pic>
        <p:nvPicPr>
          <p:cNvPr id="11273" name="Picture 11">
            <a:extLst>
              <a:ext uri="{FF2B5EF4-FFF2-40B4-BE49-F238E27FC236}">
                <a16:creationId xmlns:a16="http://schemas.microsoft.com/office/drawing/2014/main" xmlns="" id="{E911C314-EE79-4074-94A1-EAD5468C02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363" y="5891213"/>
            <a:ext cx="166846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4">
            <a:extLst>
              <a:ext uri="{FF2B5EF4-FFF2-40B4-BE49-F238E27FC236}">
                <a16:creationId xmlns:a16="http://schemas.microsoft.com/office/drawing/2014/main" xmlns="" id="{E2946E12-058B-4475-93D9-A64AD845F2B8}"/>
              </a:ext>
            </a:extLst>
          </p:cNvPr>
          <p:cNvSpPr txBox="1">
            <a:spLocks noChangeArrowheads="1"/>
          </p:cNvSpPr>
          <p:nvPr/>
        </p:nvSpPr>
        <p:spPr bwMode="auto">
          <a:xfrm>
            <a:off x="174625" y="2322513"/>
            <a:ext cx="92297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2060"/>
              </a:buClr>
              <a:buFont typeface="Calibri" panose="020F0502020204030204" pitchFamily="34" charset="0"/>
              <a:buChar char="»"/>
            </a:pPr>
            <a:r>
              <a:rPr lang="en-US" altLang="en-US" sz="2400" dirty="0">
                <a:solidFill>
                  <a:srgbClr val="002060"/>
                </a:solidFill>
                <a:latin typeface="Oswald"/>
              </a:rPr>
              <a:t>Strong advocacy efforts by anti-hunger advocates in California have been integral to protecting and expanding the supply of emergency food </a:t>
            </a:r>
          </a:p>
          <a:p>
            <a:pPr eaLnBrk="1" hangingPunct="1">
              <a:buClr>
                <a:srgbClr val="002060"/>
              </a:buClr>
              <a:buFont typeface="Calibri" panose="020F0502020204030204" pitchFamily="34" charset="0"/>
              <a:buChar char="»"/>
            </a:pPr>
            <a:endParaRPr lang="en-US" altLang="en-US" sz="2400" dirty="0">
              <a:solidFill>
                <a:srgbClr val="002060"/>
              </a:solidFill>
              <a:latin typeface="Oswald"/>
            </a:endParaRPr>
          </a:p>
          <a:p>
            <a:pPr eaLnBrk="1" hangingPunct="1">
              <a:buClr>
                <a:srgbClr val="002060"/>
              </a:buClr>
              <a:buFont typeface="Calibri" panose="020F0502020204030204" pitchFamily="34" charset="0"/>
              <a:buChar char="»"/>
            </a:pPr>
            <a:r>
              <a:rPr lang="en-US" altLang="en-US" sz="2400" dirty="0">
                <a:solidFill>
                  <a:srgbClr val="002060"/>
                </a:solidFill>
                <a:latin typeface="Oswald"/>
              </a:rPr>
              <a:t>Food access networks have specialized knowledge about hunger in their communities, and that knowledge can be very powerful when turned into action through advocacy</a:t>
            </a:r>
          </a:p>
          <a:p>
            <a:pPr eaLnBrk="1" hangingPunct="1">
              <a:buClr>
                <a:srgbClr val="002060"/>
              </a:buClr>
              <a:buFont typeface="Calibri" panose="020F0502020204030204" pitchFamily="34" charset="0"/>
              <a:buChar char="»"/>
            </a:pPr>
            <a:endParaRPr lang="en-US" altLang="en-US" sz="2400" dirty="0">
              <a:solidFill>
                <a:srgbClr val="002060"/>
              </a:solidFill>
              <a:latin typeface="Oswald"/>
            </a:endParaRPr>
          </a:p>
          <a:p>
            <a:pPr eaLnBrk="1" hangingPunct="1">
              <a:buClr>
                <a:srgbClr val="002060"/>
              </a:buClr>
              <a:buFont typeface="Calibri" panose="020F0502020204030204" pitchFamily="34" charset="0"/>
              <a:buChar char="»"/>
            </a:pPr>
            <a:r>
              <a:rPr lang="en-US" altLang="en-US" sz="2400" dirty="0">
                <a:solidFill>
                  <a:srgbClr val="002060"/>
                </a:solidFill>
                <a:latin typeface="Oswald"/>
              </a:rPr>
              <a:t>Anti-hunger advocacy efforts play a key role in:</a:t>
            </a:r>
          </a:p>
          <a:p>
            <a:pPr lvl="1" eaLnBrk="1" hangingPunct="1">
              <a:buClr>
                <a:srgbClr val="002060"/>
              </a:buClr>
              <a:buFont typeface="Calibri" panose="020F0502020204030204" pitchFamily="34" charset="0"/>
              <a:buChar char="»"/>
            </a:pPr>
            <a:r>
              <a:rPr lang="en-US" altLang="en-US" sz="2400" dirty="0">
                <a:solidFill>
                  <a:srgbClr val="002060"/>
                </a:solidFill>
                <a:latin typeface="Oswald"/>
              </a:rPr>
              <a:t>protecting funding for vital programs (</a:t>
            </a:r>
            <a:r>
              <a:rPr lang="en-US" altLang="en-US" sz="2400" dirty="0" err="1">
                <a:solidFill>
                  <a:srgbClr val="002060"/>
                </a:solidFill>
                <a:latin typeface="Oswald"/>
              </a:rPr>
              <a:t>CalFresh</a:t>
            </a:r>
            <a:r>
              <a:rPr lang="en-US" altLang="en-US" sz="2400" dirty="0">
                <a:solidFill>
                  <a:srgbClr val="002060"/>
                </a:solidFill>
                <a:latin typeface="Oswald"/>
              </a:rPr>
              <a:t>, EFSP)</a:t>
            </a:r>
          </a:p>
          <a:p>
            <a:pPr lvl="1" eaLnBrk="1" hangingPunct="1">
              <a:buClr>
                <a:srgbClr val="002060"/>
              </a:buClr>
              <a:buFont typeface="Calibri" panose="020F0502020204030204" pitchFamily="34" charset="0"/>
              <a:buChar char="»"/>
            </a:pPr>
            <a:r>
              <a:rPr lang="en-US" altLang="en-US" sz="2400" dirty="0">
                <a:solidFill>
                  <a:srgbClr val="002060"/>
                </a:solidFill>
                <a:latin typeface="Oswald"/>
              </a:rPr>
              <a:t>Removing unnecessary and burdensome requirements</a:t>
            </a:r>
          </a:p>
        </p:txBody>
      </p:sp>
      <p:sp>
        <p:nvSpPr>
          <p:cNvPr id="16" name="Rectangle 15">
            <a:extLst>
              <a:ext uri="{FF2B5EF4-FFF2-40B4-BE49-F238E27FC236}">
                <a16:creationId xmlns:a16="http://schemas.microsoft.com/office/drawing/2014/main" xmlns="" id="{61DF1E6F-F935-489D-B496-A47F4EEBF069}"/>
              </a:ext>
            </a:extLst>
          </p:cNvPr>
          <p:cNvSpPr/>
          <p:nvPr/>
        </p:nvSpPr>
        <p:spPr>
          <a:xfrm>
            <a:off x="0" y="1165225"/>
            <a:ext cx="9144000" cy="1003300"/>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dirty="0">
                <a:solidFill>
                  <a:srgbClr val="002060"/>
                </a:solidFill>
                <a:latin typeface="Oswald"/>
              </a:rPr>
              <a:t>Policy advocacy is essential for protecting and strengthening </a:t>
            </a:r>
          </a:p>
          <a:p>
            <a:pPr algn="ctr" eaLnBrk="1" hangingPunct="1">
              <a:defRPr/>
            </a:pPr>
            <a:r>
              <a:rPr lang="en-US" sz="3000" dirty="0">
                <a:solidFill>
                  <a:srgbClr val="002060"/>
                </a:solidFill>
                <a:latin typeface="Oswald"/>
              </a:rPr>
              <a:t>the public safety net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D922E10B-41A6-4B70-AA6B-3888D428236F}"/>
              </a:ext>
            </a:extLst>
          </p:cNvPr>
          <p:cNvSpPr>
            <a:spLocks noGrp="1"/>
          </p:cNvSpPr>
          <p:nvPr>
            <p:ph type="title"/>
          </p:nvPr>
        </p:nvSpPr>
        <p:spPr>
          <a:xfrm>
            <a:off x="174625" y="0"/>
            <a:ext cx="6438900" cy="1036638"/>
          </a:xfrm>
        </p:spPr>
        <p:txBody>
          <a:bodyPr/>
          <a:lstStyle/>
          <a:p>
            <a:endParaRPr lang="en-US" altLang="en-US"/>
          </a:p>
        </p:txBody>
      </p:sp>
      <p:sp>
        <p:nvSpPr>
          <p:cNvPr id="3" name="Rectangle 2">
            <a:extLst>
              <a:ext uri="{FF2B5EF4-FFF2-40B4-BE49-F238E27FC236}">
                <a16:creationId xmlns:a16="http://schemas.microsoft.com/office/drawing/2014/main" xmlns="" id="{E61C9B45-4D85-4839-8D94-16667CDA858B}"/>
              </a:ext>
            </a:extLst>
          </p:cNvPr>
          <p:cNvSpPr/>
          <p:nvPr/>
        </p:nvSpPr>
        <p:spPr>
          <a:xfrm>
            <a:off x="360363" y="3700463"/>
            <a:ext cx="2259012" cy="2414587"/>
          </a:xfrm>
          <a:prstGeom prst="rect">
            <a:avLst/>
          </a:prstGeom>
          <a:solidFill>
            <a:srgbClr val="B4D5F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a:extLst>
              <a:ext uri="{FF2B5EF4-FFF2-40B4-BE49-F238E27FC236}">
                <a16:creationId xmlns:a16="http://schemas.microsoft.com/office/drawing/2014/main" xmlns="" id="{D24A00EA-98F1-4C10-8E66-7B4B7BEC2BBB}"/>
              </a:ext>
            </a:extLst>
          </p:cNvPr>
          <p:cNvSpPr/>
          <p:nvPr/>
        </p:nvSpPr>
        <p:spPr>
          <a:xfrm>
            <a:off x="3436938" y="3700463"/>
            <a:ext cx="2260600" cy="2414587"/>
          </a:xfrm>
          <a:prstGeom prst="rect">
            <a:avLst/>
          </a:prstGeom>
          <a:solidFill>
            <a:srgbClr val="B4D5F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xmlns="" id="{07F6F1AB-7C3C-442B-AF95-82E92F25B31C}"/>
              </a:ext>
            </a:extLst>
          </p:cNvPr>
          <p:cNvSpPr/>
          <p:nvPr/>
        </p:nvSpPr>
        <p:spPr>
          <a:xfrm>
            <a:off x="6505575" y="3719513"/>
            <a:ext cx="2259013" cy="2414587"/>
          </a:xfrm>
          <a:prstGeom prst="rect">
            <a:avLst/>
          </a:prstGeom>
          <a:solidFill>
            <a:srgbClr val="B4D5F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xmlns="" id="{297B658C-5B68-43EF-B008-2D480D78FFAA}"/>
              </a:ext>
            </a:extLst>
          </p:cNvPr>
          <p:cNvSpPr/>
          <p:nvPr/>
        </p:nvSpPr>
        <p:spPr>
          <a:xfrm>
            <a:off x="360363" y="2439988"/>
            <a:ext cx="2259012" cy="1485900"/>
          </a:xfrm>
          <a:prstGeom prst="rect">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583" name="TextBox 6">
            <a:extLst>
              <a:ext uri="{FF2B5EF4-FFF2-40B4-BE49-F238E27FC236}">
                <a16:creationId xmlns:a16="http://schemas.microsoft.com/office/drawing/2014/main" xmlns="" id="{221167A4-D180-494E-86A9-00174283A156}"/>
              </a:ext>
            </a:extLst>
          </p:cNvPr>
          <p:cNvSpPr txBox="1">
            <a:spLocks noChangeArrowheads="1"/>
          </p:cNvSpPr>
          <p:nvPr/>
        </p:nvSpPr>
        <p:spPr bwMode="auto">
          <a:xfrm>
            <a:off x="306388" y="4432300"/>
            <a:ext cx="2320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002060"/>
                </a:solidFill>
                <a:latin typeface="Oswald"/>
              </a:rPr>
              <a:t>Stay Informed about Policy</a:t>
            </a:r>
          </a:p>
        </p:txBody>
      </p:sp>
      <p:sp>
        <p:nvSpPr>
          <p:cNvPr id="8" name="Flowchart: Merge 7">
            <a:extLst>
              <a:ext uri="{FF2B5EF4-FFF2-40B4-BE49-F238E27FC236}">
                <a16:creationId xmlns:a16="http://schemas.microsoft.com/office/drawing/2014/main" xmlns="" id="{781601CA-ED75-4D55-A69B-14B6F7E2AB4B}"/>
              </a:ext>
            </a:extLst>
          </p:cNvPr>
          <p:cNvSpPr/>
          <p:nvPr/>
        </p:nvSpPr>
        <p:spPr>
          <a:xfrm>
            <a:off x="360363" y="3925888"/>
            <a:ext cx="2259012" cy="487362"/>
          </a:xfrm>
          <a:prstGeom prst="flowChartMerg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xmlns="" id="{28A9B7EF-C299-4BF1-8F8A-931ABE0F8AA8}"/>
              </a:ext>
            </a:extLst>
          </p:cNvPr>
          <p:cNvSpPr/>
          <p:nvPr/>
        </p:nvSpPr>
        <p:spPr>
          <a:xfrm>
            <a:off x="3436938" y="2439988"/>
            <a:ext cx="2260600" cy="1485900"/>
          </a:xfrm>
          <a:prstGeom prst="rect">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Oswald"/>
            </a:endParaRPr>
          </a:p>
        </p:txBody>
      </p:sp>
      <p:sp>
        <p:nvSpPr>
          <p:cNvPr id="10" name="Flowchart: Merge 9">
            <a:extLst>
              <a:ext uri="{FF2B5EF4-FFF2-40B4-BE49-F238E27FC236}">
                <a16:creationId xmlns:a16="http://schemas.microsoft.com/office/drawing/2014/main" xmlns="" id="{153BBA24-13CA-4B1B-84A6-7B2B2DC9368C}"/>
              </a:ext>
            </a:extLst>
          </p:cNvPr>
          <p:cNvSpPr/>
          <p:nvPr/>
        </p:nvSpPr>
        <p:spPr>
          <a:xfrm>
            <a:off x="3436938" y="3925888"/>
            <a:ext cx="2260600" cy="487362"/>
          </a:xfrm>
          <a:prstGeom prst="flowChartMerg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xmlns="" id="{409003A9-B6F2-4036-A008-334C83905C1D}"/>
              </a:ext>
            </a:extLst>
          </p:cNvPr>
          <p:cNvSpPr/>
          <p:nvPr/>
        </p:nvSpPr>
        <p:spPr>
          <a:xfrm>
            <a:off x="6505575" y="2459038"/>
            <a:ext cx="2259013" cy="1485900"/>
          </a:xfrm>
          <a:prstGeom prst="rect">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Flowchart: Merge 11">
            <a:extLst>
              <a:ext uri="{FF2B5EF4-FFF2-40B4-BE49-F238E27FC236}">
                <a16:creationId xmlns:a16="http://schemas.microsoft.com/office/drawing/2014/main" xmlns="" id="{21256744-421D-4330-B73F-BE68DC6115B2}"/>
              </a:ext>
            </a:extLst>
          </p:cNvPr>
          <p:cNvSpPr/>
          <p:nvPr/>
        </p:nvSpPr>
        <p:spPr>
          <a:xfrm>
            <a:off x="6505575" y="3944938"/>
            <a:ext cx="2259013" cy="487362"/>
          </a:xfrm>
          <a:prstGeom prst="flowChartMerg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589" name="Rectangle 12">
            <a:extLst>
              <a:ext uri="{FF2B5EF4-FFF2-40B4-BE49-F238E27FC236}">
                <a16:creationId xmlns:a16="http://schemas.microsoft.com/office/drawing/2014/main" xmlns="" id="{C33FF263-830E-4B9B-B139-4DCC47BE2C96}"/>
              </a:ext>
            </a:extLst>
          </p:cNvPr>
          <p:cNvSpPr>
            <a:spLocks noChangeArrowheads="1"/>
          </p:cNvSpPr>
          <p:nvPr/>
        </p:nvSpPr>
        <p:spPr bwMode="auto">
          <a:xfrm>
            <a:off x="3427413" y="4338638"/>
            <a:ext cx="2270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002060"/>
                </a:solidFill>
                <a:latin typeface="Oswald"/>
              </a:rPr>
              <a:t>Build Relationships with Law Makers</a:t>
            </a:r>
          </a:p>
        </p:txBody>
      </p:sp>
      <p:sp>
        <p:nvSpPr>
          <p:cNvPr id="14" name="Oval 13">
            <a:extLst>
              <a:ext uri="{FF2B5EF4-FFF2-40B4-BE49-F238E27FC236}">
                <a16:creationId xmlns:a16="http://schemas.microsoft.com/office/drawing/2014/main" xmlns="" id="{DFA8DE20-8D03-4959-8D30-27FC8494FC6B}"/>
              </a:ext>
            </a:extLst>
          </p:cNvPr>
          <p:cNvSpPr/>
          <p:nvPr/>
        </p:nvSpPr>
        <p:spPr>
          <a:xfrm>
            <a:off x="3894138" y="2611438"/>
            <a:ext cx="1371600" cy="1371600"/>
          </a:xfrm>
          <a:prstGeom prst="ellipse">
            <a:avLst/>
          </a:prstGeom>
          <a:solidFill>
            <a:srgbClr val="FFFFFF"/>
          </a:solidFill>
          <a:ln w="88900">
            <a:solidFill>
              <a:srgbClr val="B4D5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5" name="Graphic 14" descr="Handshake">
            <a:extLst>
              <a:ext uri="{FF2B5EF4-FFF2-40B4-BE49-F238E27FC236}">
                <a16:creationId xmlns:a16="http://schemas.microsoft.com/office/drawing/2014/main" xmlns="" id="{02E952EE-8719-496B-A4DA-1678CB51D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213" y="2682875"/>
            <a:ext cx="1189037" cy="1368425"/>
          </a:xfrm>
          <a:prstGeom prst="rect">
            <a:avLst/>
          </a:prstGeom>
        </p:spPr>
      </p:pic>
      <p:sp>
        <p:nvSpPr>
          <p:cNvPr id="18" name="Oval 17">
            <a:extLst>
              <a:ext uri="{FF2B5EF4-FFF2-40B4-BE49-F238E27FC236}">
                <a16:creationId xmlns:a16="http://schemas.microsoft.com/office/drawing/2014/main" xmlns="" id="{856EB5AA-A3A6-4679-9B02-3B82A3D45C48}"/>
              </a:ext>
            </a:extLst>
          </p:cNvPr>
          <p:cNvSpPr/>
          <p:nvPr/>
        </p:nvSpPr>
        <p:spPr>
          <a:xfrm>
            <a:off x="6948488" y="2682875"/>
            <a:ext cx="1371600" cy="1371600"/>
          </a:xfrm>
          <a:prstGeom prst="ellipse">
            <a:avLst/>
          </a:prstGeom>
          <a:solidFill>
            <a:schemeClr val="accent1"/>
          </a:solidFill>
          <a:ln w="88900">
            <a:solidFill>
              <a:srgbClr val="B4D5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9" name="Graphic 18" descr="Bank">
            <a:extLst>
              <a:ext uri="{FF2B5EF4-FFF2-40B4-BE49-F238E27FC236}">
                <a16:creationId xmlns:a16="http://schemas.microsoft.com/office/drawing/2014/main" xmlns="" id="{30E5F97C-FFF5-4093-BACF-AE44C9EB84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563" y="2611438"/>
            <a:ext cx="1189037" cy="1368425"/>
          </a:xfrm>
          <a:prstGeom prst="rect">
            <a:avLst/>
          </a:prstGeom>
        </p:spPr>
      </p:pic>
      <p:sp>
        <p:nvSpPr>
          <p:cNvPr id="24594" name="Rectangle 19">
            <a:extLst>
              <a:ext uri="{FF2B5EF4-FFF2-40B4-BE49-F238E27FC236}">
                <a16:creationId xmlns:a16="http://schemas.microsoft.com/office/drawing/2014/main" xmlns="" id="{C45FD704-B562-4766-8164-98C5891FF18A}"/>
              </a:ext>
            </a:extLst>
          </p:cNvPr>
          <p:cNvSpPr>
            <a:spLocks noChangeArrowheads="1"/>
          </p:cNvSpPr>
          <p:nvPr/>
        </p:nvSpPr>
        <p:spPr bwMode="auto">
          <a:xfrm>
            <a:off x="6604000" y="4462463"/>
            <a:ext cx="2160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002060"/>
                </a:solidFill>
                <a:latin typeface="Oswald"/>
              </a:rPr>
              <a:t>Advocate for Specific Policies</a:t>
            </a:r>
          </a:p>
        </p:txBody>
      </p:sp>
      <p:sp>
        <p:nvSpPr>
          <p:cNvPr id="21" name="Rectangle 20">
            <a:extLst>
              <a:ext uri="{FF2B5EF4-FFF2-40B4-BE49-F238E27FC236}">
                <a16:creationId xmlns:a16="http://schemas.microsoft.com/office/drawing/2014/main" xmlns="" id="{0AE86800-46B8-438E-B04A-2F106360352F}"/>
              </a:ext>
            </a:extLst>
          </p:cNvPr>
          <p:cNvSpPr/>
          <p:nvPr/>
        </p:nvSpPr>
        <p:spPr>
          <a:xfrm>
            <a:off x="396875" y="1154113"/>
            <a:ext cx="8367713" cy="1009650"/>
          </a:xfrm>
          <a:prstGeom prst="rect">
            <a:avLst/>
          </a:prstGeom>
          <a:solidFill>
            <a:srgbClr val="B4D5F0"/>
          </a:solidFill>
          <a:ln w="857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solidFill>
                  <a:srgbClr val="002060"/>
                </a:solidFill>
                <a:latin typeface="Oswald"/>
              </a:rPr>
              <a:t>Influencing Public Policy</a:t>
            </a:r>
          </a:p>
        </p:txBody>
      </p:sp>
      <p:sp>
        <p:nvSpPr>
          <p:cNvPr id="23" name="Oval 22">
            <a:extLst>
              <a:ext uri="{FF2B5EF4-FFF2-40B4-BE49-F238E27FC236}">
                <a16:creationId xmlns:a16="http://schemas.microsoft.com/office/drawing/2014/main" xmlns="" id="{5F97475D-FC1C-4497-A5F2-F48A51C4DD7F}"/>
              </a:ext>
            </a:extLst>
          </p:cNvPr>
          <p:cNvSpPr/>
          <p:nvPr/>
        </p:nvSpPr>
        <p:spPr>
          <a:xfrm>
            <a:off x="763588" y="2682875"/>
            <a:ext cx="1371600" cy="1371600"/>
          </a:xfrm>
          <a:prstGeom prst="ellipse">
            <a:avLst/>
          </a:prstGeom>
          <a:ln w="88900">
            <a:solidFill>
              <a:srgbClr val="B4D5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4" name="Graphic 23" descr="Books">
            <a:extLst>
              <a:ext uri="{FF2B5EF4-FFF2-40B4-BE49-F238E27FC236}">
                <a16:creationId xmlns:a16="http://schemas.microsoft.com/office/drawing/2014/main" xmlns="" id="{27C8BEAC-D584-4ED2-94EA-DA97B5988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075" y="2755900"/>
            <a:ext cx="1189038" cy="11890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8BF4D1F4-09B7-4593-B48A-BBF5CB6A68C7}"/>
              </a:ext>
            </a:extLst>
          </p:cNvPr>
          <p:cNvSpPr>
            <a:spLocks noGrp="1"/>
          </p:cNvSpPr>
          <p:nvPr>
            <p:ph type="title"/>
          </p:nvPr>
        </p:nvSpPr>
        <p:spPr>
          <a:xfrm>
            <a:off x="174625" y="0"/>
            <a:ext cx="6438900" cy="1036638"/>
          </a:xfrm>
        </p:spPr>
        <p:txBody>
          <a:bodyPr/>
          <a:lstStyle/>
          <a:p>
            <a:r>
              <a:rPr lang="en-US" altLang="en-US">
                <a:latin typeface="Oswald"/>
              </a:rPr>
              <a:t>Stay Informed</a:t>
            </a:r>
          </a:p>
        </p:txBody>
      </p:sp>
      <p:graphicFrame>
        <p:nvGraphicFramePr>
          <p:cNvPr id="3" name="Diagram 2">
            <a:extLst>
              <a:ext uri="{FF2B5EF4-FFF2-40B4-BE49-F238E27FC236}">
                <a16:creationId xmlns:a16="http://schemas.microsoft.com/office/drawing/2014/main" xmlns="" id="{64497F13-403E-48FD-951B-3C1C8B02F605}"/>
              </a:ext>
            </a:extLst>
          </p:cNvPr>
          <p:cNvGraphicFramePr/>
          <p:nvPr>
            <p:extLst>
              <p:ext uri="{D42A27DB-BD31-4B8C-83A1-F6EECF244321}">
                <p14:modId xmlns:p14="http://schemas.microsoft.com/office/powerpoint/2010/main" val="1039661132"/>
              </p:ext>
            </p:extLst>
          </p:nvPr>
        </p:nvGraphicFramePr>
        <p:xfrm>
          <a:off x="328245" y="1387231"/>
          <a:ext cx="8628185" cy="4745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AA90322-5899-46F0-889D-544BDE77D8D6}"/>
              </a:ext>
            </a:extLst>
          </p:cNvPr>
          <p:cNvGraphicFramePr/>
          <p:nvPr/>
        </p:nvGraphicFramePr>
        <p:xfrm>
          <a:off x="174660" y="1828799"/>
          <a:ext cx="8206154" cy="345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extBox 3">
            <a:extLst>
              <a:ext uri="{FF2B5EF4-FFF2-40B4-BE49-F238E27FC236}">
                <a16:creationId xmlns:a16="http://schemas.microsoft.com/office/drawing/2014/main" xmlns="" id="{5F11386C-1A78-4E06-BFBA-50587489D1FF}"/>
              </a:ext>
            </a:extLst>
          </p:cNvPr>
          <p:cNvSpPr txBox="1">
            <a:spLocks noChangeArrowheads="1"/>
          </p:cNvSpPr>
          <p:nvPr/>
        </p:nvSpPr>
        <p:spPr bwMode="auto">
          <a:xfrm>
            <a:off x="609600" y="1157288"/>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2060"/>
                </a:solidFill>
                <a:latin typeface="Oswald"/>
              </a:rPr>
              <a:t>Distinction Between District vs. Capitol Issues</a:t>
            </a:r>
          </a:p>
        </p:txBody>
      </p:sp>
      <p:cxnSp>
        <p:nvCxnSpPr>
          <p:cNvPr id="6" name="Straight Connector 5">
            <a:extLst>
              <a:ext uri="{FF2B5EF4-FFF2-40B4-BE49-F238E27FC236}">
                <a16:creationId xmlns:a16="http://schemas.microsoft.com/office/drawing/2014/main" xmlns="" id="{0F8B7BF5-ADAA-47CE-9F5A-3BB6E69FDFAA}"/>
              </a:ext>
            </a:extLst>
          </p:cNvPr>
          <p:cNvCxnSpPr>
            <a:cxnSpLocks/>
          </p:cNvCxnSpPr>
          <p:nvPr/>
        </p:nvCxnSpPr>
        <p:spPr>
          <a:xfrm>
            <a:off x="174625" y="1711325"/>
            <a:ext cx="7713663" cy="0"/>
          </a:xfrm>
          <a:prstGeom prst="line">
            <a:avLst/>
          </a:prstGeom>
          <a:ln w="57150">
            <a:solidFill>
              <a:srgbClr val="B4D5F0"/>
            </a:solidFill>
          </a:ln>
        </p:spPr>
        <p:style>
          <a:lnRef idx="1">
            <a:schemeClr val="accent1"/>
          </a:lnRef>
          <a:fillRef idx="0">
            <a:schemeClr val="accent1"/>
          </a:fillRef>
          <a:effectRef idx="0">
            <a:schemeClr val="accent1"/>
          </a:effectRef>
          <a:fontRef idx="minor">
            <a:schemeClr val="tx1"/>
          </a:fontRef>
        </p:style>
      </p:cxnSp>
      <p:sp>
        <p:nvSpPr>
          <p:cNvPr id="28677" name="TextBox 8">
            <a:extLst>
              <a:ext uri="{FF2B5EF4-FFF2-40B4-BE49-F238E27FC236}">
                <a16:creationId xmlns:a16="http://schemas.microsoft.com/office/drawing/2014/main" xmlns="" id="{F3E110B6-61ED-45F3-B272-3EE2F44B2647}"/>
              </a:ext>
            </a:extLst>
          </p:cNvPr>
          <p:cNvSpPr txBox="1">
            <a:spLocks noChangeArrowheads="1"/>
          </p:cNvSpPr>
          <p:nvPr/>
        </p:nvSpPr>
        <p:spPr bwMode="auto">
          <a:xfrm>
            <a:off x="609600" y="5673725"/>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rgbClr val="002060"/>
                </a:solidFill>
                <a:latin typeface="Oswald"/>
              </a:rPr>
              <a:t>Important to spend time with Elected Officials AND staff</a:t>
            </a:r>
          </a:p>
        </p:txBody>
      </p:sp>
      <p:cxnSp>
        <p:nvCxnSpPr>
          <p:cNvPr id="11" name="Straight Connector 10">
            <a:extLst>
              <a:ext uri="{FF2B5EF4-FFF2-40B4-BE49-F238E27FC236}">
                <a16:creationId xmlns:a16="http://schemas.microsoft.com/office/drawing/2014/main" xmlns="" id="{D66551F8-1E8E-4659-A3A7-C0D532BBA364}"/>
              </a:ext>
            </a:extLst>
          </p:cNvPr>
          <p:cNvCxnSpPr>
            <a:cxnSpLocks/>
          </p:cNvCxnSpPr>
          <p:nvPr/>
        </p:nvCxnSpPr>
        <p:spPr>
          <a:xfrm>
            <a:off x="174625" y="5673725"/>
            <a:ext cx="7713663" cy="0"/>
          </a:xfrm>
          <a:prstGeom prst="line">
            <a:avLst/>
          </a:prstGeom>
          <a:ln w="57150">
            <a:solidFill>
              <a:srgbClr val="B4D5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DD26ABA4-9CA4-42EE-A2A7-C6F7E9ED8564}"/>
              </a:ext>
            </a:extLst>
          </p:cNvPr>
          <p:cNvSpPr>
            <a:spLocks noGrp="1"/>
          </p:cNvSpPr>
          <p:nvPr>
            <p:ph type="title"/>
          </p:nvPr>
        </p:nvSpPr>
        <p:spPr>
          <a:xfrm>
            <a:off x="174625" y="0"/>
            <a:ext cx="7608888" cy="1036638"/>
          </a:xfrm>
        </p:spPr>
        <p:txBody>
          <a:bodyPr/>
          <a:lstStyle/>
          <a:p>
            <a:r>
              <a:rPr lang="en-US" altLang="en-US" sz="3600">
                <a:latin typeface="Oswald"/>
              </a:rPr>
              <a:t>Relationship Building with Policymakers</a:t>
            </a:r>
          </a:p>
        </p:txBody>
      </p:sp>
      <p:graphicFrame>
        <p:nvGraphicFramePr>
          <p:cNvPr id="5" name="Diagram 4">
            <a:extLst>
              <a:ext uri="{FF2B5EF4-FFF2-40B4-BE49-F238E27FC236}">
                <a16:creationId xmlns:a16="http://schemas.microsoft.com/office/drawing/2014/main" xmlns="" id="{89DC254E-8F9D-48C2-81B2-E3A44BA0FAE7}"/>
              </a:ext>
            </a:extLst>
          </p:cNvPr>
          <p:cNvGraphicFramePr/>
          <p:nvPr>
            <p:extLst>
              <p:ext uri="{D42A27DB-BD31-4B8C-83A1-F6EECF244321}">
                <p14:modId xmlns:p14="http://schemas.microsoft.com/office/powerpoint/2010/main" val="3237177762"/>
              </p:ext>
            </p:extLst>
          </p:nvPr>
        </p:nvGraphicFramePr>
        <p:xfrm>
          <a:off x="174659" y="1652954"/>
          <a:ext cx="8781771" cy="4923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E6C6B379-50B5-4C84-9015-C62280830289}"/>
              </a:ext>
            </a:extLst>
          </p:cNvPr>
          <p:cNvSpPr/>
          <p:nvPr/>
        </p:nvSpPr>
        <p:spPr>
          <a:xfrm>
            <a:off x="174625" y="1208088"/>
            <a:ext cx="8782050" cy="8429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dirty="0">
                <a:solidFill>
                  <a:schemeClr val="accent5"/>
                </a:solidFill>
                <a:latin typeface="Oswald"/>
              </a:rPr>
              <a:t>Be Proactive – Not Reactive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ADCE933F-B52D-4D06-B21C-B64CF0153E43}"/>
              </a:ext>
            </a:extLst>
          </p:cNvPr>
          <p:cNvSpPr>
            <a:spLocks noGrp="1"/>
          </p:cNvSpPr>
          <p:nvPr>
            <p:ph type="title"/>
          </p:nvPr>
        </p:nvSpPr>
        <p:spPr>
          <a:xfrm>
            <a:off x="174625" y="0"/>
            <a:ext cx="7608888" cy="1036638"/>
          </a:xfrm>
        </p:spPr>
        <p:txBody>
          <a:bodyPr/>
          <a:lstStyle/>
          <a:p>
            <a:r>
              <a:rPr lang="en-US" altLang="en-US" sz="3600">
                <a:latin typeface="Oswald"/>
              </a:rPr>
              <a:t>Relationship Building with Policymakers</a:t>
            </a:r>
          </a:p>
        </p:txBody>
      </p:sp>
      <p:graphicFrame>
        <p:nvGraphicFramePr>
          <p:cNvPr id="5" name="Diagram 4">
            <a:extLst>
              <a:ext uri="{FF2B5EF4-FFF2-40B4-BE49-F238E27FC236}">
                <a16:creationId xmlns:a16="http://schemas.microsoft.com/office/drawing/2014/main" xmlns="" id="{89DC254E-8F9D-48C2-81B2-E3A44BA0FAE7}"/>
              </a:ext>
            </a:extLst>
          </p:cNvPr>
          <p:cNvGraphicFramePr/>
          <p:nvPr/>
        </p:nvGraphicFramePr>
        <p:xfrm>
          <a:off x="1089060" y="2210972"/>
          <a:ext cx="6964694" cy="3922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E6C6B379-50B5-4C84-9015-C62280830289}"/>
              </a:ext>
            </a:extLst>
          </p:cNvPr>
          <p:cNvSpPr/>
          <p:nvPr/>
        </p:nvSpPr>
        <p:spPr>
          <a:xfrm>
            <a:off x="174625" y="1208088"/>
            <a:ext cx="8782050" cy="8429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dirty="0">
                <a:solidFill>
                  <a:schemeClr val="accent5"/>
                </a:solidFill>
                <a:latin typeface="Oswald"/>
              </a:rPr>
              <a:t>YOU are an Invaluable Resource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40D7D76-9377-4C26-B22B-55EF2478E891}"/>
              </a:ext>
            </a:extLst>
          </p:cNvPr>
          <p:cNvGraphicFramePr/>
          <p:nvPr>
            <p:extLst>
              <p:ext uri="{D42A27DB-BD31-4B8C-83A1-F6EECF244321}">
                <p14:modId xmlns:p14="http://schemas.microsoft.com/office/powerpoint/2010/main" val="2096393537"/>
              </p:ext>
            </p:extLst>
          </p:nvPr>
        </p:nvGraphicFramePr>
        <p:xfrm>
          <a:off x="786605" y="1922584"/>
          <a:ext cx="7539124" cy="423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xmlns="" id="{C976FD61-0C04-42C3-B132-E91405ECB3AB}"/>
              </a:ext>
            </a:extLst>
          </p:cNvPr>
          <p:cNvSpPr/>
          <p:nvPr/>
        </p:nvSpPr>
        <p:spPr>
          <a:xfrm>
            <a:off x="785813" y="1165225"/>
            <a:ext cx="7540625" cy="768350"/>
          </a:xfrm>
          <a:prstGeom prst="roundRect">
            <a:avLst/>
          </a:prstGeom>
          <a:solidFill>
            <a:srgbClr val="002060"/>
          </a:solidFill>
          <a:ln>
            <a:solidFill>
              <a:srgbClr val="B4D5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dirty="0">
                <a:solidFill>
                  <a:schemeClr val="accent3"/>
                </a:solidFill>
                <a:latin typeface="Oswald"/>
              </a:rPr>
              <a:t>Advocate for Specific Policy Outcomes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571046-53E2-4628-A9A3-62B6B913F904}"/>
              </a:ext>
            </a:extLst>
          </p:cNvPr>
          <p:cNvSpPr/>
          <p:nvPr/>
        </p:nvSpPr>
        <p:spPr>
          <a:xfrm>
            <a:off x="0" y="1828800"/>
            <a:ext cx="9144000" cy="4197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Content Placeholder 3">
            <a:extLst>
              <a:ext uri="{FF2B5EF4-FFF2-40B4-BE49-F238E27FC236}">
                <a16:creationId xmlns:a16="http://schemas.microsoft.com/office/drawing/2014/main" xmlns="" id="{144AAF68-3036-4D0B-88A4-0CD4FB274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950" y="2358139"/>
            <a:ext cx="2857499" cy="3810000"/>
          </a:xfrm>
          <a:prstGeom prst="round2DiagRect">
            <a:avLst>
              <a:gd name="adj1" fmla="val 16667"/>
              <a:gd name="adj2" fmla="val 0"/>
            </a:avLst>
          </a:prstGeom>
          <a:solidFill>
            <a:srgbClr val="002060"/>
          </a:solidFill>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xmlns="" id="{686C5F09-2ECC-4803-9877-6F00BAEA6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08" y="3290804"/>
            <a:ext cx="3859684"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a:extLst>
              <a:ext uri="{FF2B5EF4-FFF2-40B4-BE49-F238E27FC236}">
                <a16:creationId xmlns:a16="http://schemas.microsoft.com/office/drawing/2014/main" xmlns="" id="{63E5C514-75EB-408C-BDC3-ACF8C95562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7970" y="1381523"/>
            <a:ext cx="3026019" cy="40346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itle 6">
            <a:extLst>
              <a:ext uri="{FF2B5EF4-FFF2-40B4-BE49-F238E27FC236}">
                <a16:creationId xmlns:a16="http://schemas.microsoft.com/office/drawing/2014/main" xmlns="" id="{F17D7964-8DFF-4DF3-9BBD-FC37E6188F31}"/>
              </a:ext>
            </a:extLst>
          </p:cNvPr>
          <p:cNvSpPr>
            <a:spLocks noGrp="1"/>
          </p:cNvSpPr>
          <p:nvPr>
            <p:ph type="title"/>
          </p:nvPr>
        </p:nvSpPr>
        <p:spPr>
          <a:xfrm rot="5400000">
            <a:off x="601907" y="-147373"/>
            <a:ext cx="2358139" cy="2652885"/>
          </a:xfrm>
          <a:prstGeom prst="homePlate">
            <a:avLst/>
          </a:prstGeom>
          <a:solidFill>
            <a:srgbClr val="B4D5F0"/>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rtlCol="0">
            <a:normAutofit fontScale="90000"/>
          </a:bodyPr>
          <a:lstStyle/>
          <a:p>
            <a:pPr algn="ctr">
              <a:defRPr/>
            </a:pPr>
            <a:r>
              <a:rPr lang="en-US" sz="4000" dirty="0">
                <a:solidFill>
                  <a:srgbClr val="002060"/>
                </a:solidFill>
                <a:latin typeface="Oswald"/>
              </a:rPr>
              <a:t>JFS</a:t>
            </a:r>
            <a:br>
              <a:rPr lang="en-US" sz="4000" dirty="0">
                <a:solidFill>
                  <a:srgbClr val="002060"/>
                </a:solidFill>
                <a:latin typeface="Oswald"/>
              </a:rPr>
            </a:br>
            <a:r>
              <a:rPr lang="en-US" sz="4000" dirty="0">
                <a:solidFill>
                  <a:srgbClr val="002060"/>
                </a:solidFill>
                <a:latin typeface="Oswald"/>
              </a:rPr>
              <a:t> Paper Plate Campaign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xmlns="" id="{9D719ECB-9117-48EC-8EFF-1F931BEB2B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6B60493-AC8C-43F0-872F-3E0DEED80D14}" type="slidenum">
              <a:rPr lang="en-US" altLang="en-US" sz="1200"/>
              <a:pPr>
                <a:spcBef>
                  <a:spcPct val="0"/>
                </a:spcBef>
                <a:buFontTx/>
                <a:buNone/>
              </a:pPr>
              <a:t>18</a:t>
            </a:fld>
            <a:endParaRPr lang="en-US" altLang="en-US" sz="1200"/>
          </a:p>
        </p:txBody>
      </p:sp>
      <p:sp>
        <p:nvSpPr>
          <p:cNvPr id="37891" name="TextBox 9">
            <a:extLst>
              <a:ext uri="{FF2B5EF4-FFF2-40B4-BE49-F238E27FC236}">
                <a16:creationId xmlns:a16="http://schemas.microsoft.com/office/drawing/2014/main" xmlns="" id="{52308FCF-2B74-49E0-8CFC-B5B9B031B6A8}"/>
              </a:ext>
            </a:extLst>
          </p:cNvPr>
          <p:cNvSpPr txBox="1">
            <a:spLocks noChangeArrowheads="1"/>
          </p:cNvSpPr>
          <p:nvPr/>
        </p:nvSpPr>
        <p:spPr bwMode="auto">
          <a:xfrm>
            <a:off x="3259138" y="1228725"/>
            <a:ext cx="52292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002060"/>
                </a:solidFill>
                <a:latin typeface="Oswald"/>
              </a:rPr>
              <a:t>LA Regional Food Bank</a:t>
            </a:r>
          </a:p>
          <a:p>
            <a:pPr algn="ctr" eaLnBrk="1" hangingPunct="1"/>
            <a:r>
              <a:rPr lang="en-US" altLang="en-US" sz="2000" b="1" dirty="0">
                <a:solidFill>
                  <a:srgbClr val="002060"/>
                </a:solidFill>
                <a:latin typeface="Oswald"/>
                <a:hlinkClick r:id="rId2"/>
              </a:rPr>
              <a:t>www.lafoodbank.org</a:t>
            </a:r>
            <a:endParaRPr lang="en-US" altLang="en-US" sz="2000" b="1" dirty="0">
              <a:solidFill>
                <a:srgbClr val="002060"/>
              </a:solidFill>
              <a:latin typeface="Oswald"/>
            </a:endParaRPr>
          </a:p>
          <a:p>
            <a:pPr algn="ctr" eaLnBrk="1" hangingPunct="1"/>
            <a:endParaRPr lang="en-US" altLang="en-US" sz="2000" b="1" dirty="0">
              <a:solidFill>
                <a:srgbClr val="002060"/>
              </a:solidFill>
              <a:latin typeface="Oswald"/>
            </a:endParaRPr>
          </a:p>
          <a:p>
            <a:pPr algn="ctr" eaLnBrk="1" hangingPunct="1"/>
            <a:r>
              <a:rPr lang="en-US" altLang="en-US" sz="2000" b="1" dirty="0">
                <a:solidFill>
                  <a:srgbClr val="002060"/>
                </a:solidFill>
                <a:latin typeface="Oswald"/>
              </a:rPr>
              <a:t>California Association of Food Banks</a:t>
            </a:r>
          </a:p>
          <a:p>
            <a:pPr algn="ctr" eaLnBrk="1" hangingPunct="1"/>
            <a:r>
              <a:rPr lang="en-US" altLang="en-US" sz="2000" b="1" dirty="0">
                <a:solidFill>
                  <a:srgbClr val="002060"/>
                </a:solidFill>
                <a:latin typeface="Oswald"/>
                <a:hlinkClick r:id="rId3"/>
              </a:rPr>
              <a:t>www.cafoodbanks.org</a:t>
            </a:r>
            <a:endParaRPr lang="en-US" altLang="en-US" sz="2000" b="1" dirty="0">
              <a:solidFill>
                <a:srgbClr val="002060"/>
              </a:solidFill>
              <a:latin typeface="Oswald"/>
            </a:endParaRPr>
          </a:p>
          <a:p>
            <a:pPr algn="ctr" eaLnBrk="1" hangingPunct="1"/>
            <a:endParaRPr lang="en-US" altLang="en-US" sz="2000" b="1" dirty="0">
              <a:solidFill>
                <a:srgbClr val="002060"/>
              </a:solidFill>
              <a:latin typeface="Oswald"/>
            </a:endParaRPr>
          </a:p>
          <a:p>
            <a:pPr algn="ctr" eaLnBrk="1" hangingPunct="1"/>
            <a:r>
              <a:rPr lang="en-US" altLang="en-US" sz="2000" b="1" dirty="0">
                <a:solidFill>
                  <a:srgbClr val="002060"/>
                </a:solidFill>
                <a:latin typeface="Oswald"/>
              </a:rPr>
              <a:t>California Food Policy Advocates</a:t>
            </a:r>
          </a:p>
          <a:p>
            <a:pPr algn="ctr" eaLnBrk="1" hangingPunct="1"/>
            <a:r>
              <a:rPr lang="en-US" altLang="en-US" sz="2000" b="1" dirty="0">
                <a:solidFill>
                  <a:srgbClr val="002060"/>
                </a:solidFill>
                <a:latin typeface="Oswald"/>
                <a:hlinkClick r:id="rId4"/>
              </a:rPr>
              <a:t>www.cfpa.net</a:t>
            </a:r>
            <a:endParaRPr lang="en-US" altLang="en-US" sz="2000" b="1" dirty="0">
              <a:solidFill>
                <a:srgbClr val="002060"/>
              </a:solidFill>
              <a:latin typeface="Oswald"/>
            </a:endParaRPr>
          </a:p>
          <a:p>
            <a:pPr algn="ctr" eaLnBrk="1" hangingPunct="1"/>
            <a:endParaRPr lang="en-US" altLang="en-US" sz="2000" b="1" dirty="0">
              <a:solidFill>
                <a:srgbClr val="002060"/>
              </a:solidFill>
              <a:latin typeface="Oswald"/>
            </a:endParaRPr>
          </a:p>
          <a:p>
            <a:pPr algn="ctr" eaLnBrk="1" hangingPunct="1"/>
            <a:r>
              <a:rPr lang="en-US" altLang="en-US" sz="2000" b="1" dirty="0">
                <a:solidFill>
                  <a:srgbClr val="002060"/>
                </a:solidFill>
                <a:latin typeface="Oswald"/>
              </a:rPr>
              <a:t>Food Research &amp; Action Center (FRAC) </a:t>
            </a:r>
          </a:p>
          <a:p>
            <a:pPr algn="ctr" eaLnBrk="1" hangingPunct="1"/>
            <a:r>
              <a:rPr lang="en-US" altLang="en-US" sz="2000" b="1" dirty="0">
                <a:solidFill>
                  <a:srgbClr val="002060"/>
                </a:solidFill>
                <a:latin typeface="Oswald"/>
                <a:hlinkClick r:id="rId5"/>
              </a:rPr>
              <a:t>www.frac.org</a:t>
            </a:r>
            <a:endParaRPr lang="en-US" altLang="en-US" sz="2000" b="1" dirty="0">
              <a:solidFill>
                <a:srgbClr val="002060"/>
              </a:solidFill>
              <a:latin typeface="Oswald"/>
            </a:endParaRPr>
          </a:p>
          <a:p>
            <a:pPr algn="ctr" eaLnBrk="1" hangingPunct="1"/>
            <a:endParaRPr lang="en-US" altLang="en-US" sz="2000" b="1" dirty="0">
              <a:solidFill>
                <a:srgbClr val="002060"/>
              </a:solidFill>
              <a:latin typeface="Oswald"/>
            </a:endParaRPr>
          </a:p>
          <a:p>
            <a:pPr algn="ctr" eaLnBrk="1" hangingPunct="1"/>
            <a:r>
              <a:rPr lang="en-US" altLang="en-US" sz="2000" b="1" dirty="0">
                <a:solidFill>
                  <a:srgbClr val="002060"/>
                </a:solidFill>
                <a:latin typeface="Oswald"/>
              </a:rPr>
              <a:t>Feeding America</a:t>
            </a:r>
          </a:p>
          <a:p>
            <a:pPr algn="ctr" eaLnBrk="1" hangingPunct="1"/>
            <a:r>
              <a:rPr lang="en-US" altLang="en-US" sz="2000" b="1" dirty="0">
                <a:solidFill>
                  <a:srgbClr val="002060"/>
                </a:solidFill>
                <a:latin typeface="Oswald"/>
                <a:hlinkClick r:id="rId6"/>
              </a:rPr>
              <a:t>www.feedingamerica.org</a:t>
            </a:r>
            <a:endParaRPr lang="en-US" altLang="en-US" sz="2000" b="1" dirty="0">
              <a:solidFill>
                <a:srgbClr val="002060"/>
              </a:solidFill>
              <a:latin typeface="Oswald"/>
            </a:endParaRPr>
          </a:p>
          <a:p>
            <a:pPr algn="ctr" eaLnBrk="1" hangingPunct="1"/>
            <a:endParaRPr lang="en-US" altLang="en-US" sz="2000" dirty="0">
              <a:solidFill>
                <a:srgbClr val="002060"/>
              </a:solidFill>
              <a:latin typeface="Oswald"/>
            </a:endParaRPr>
          </a:p>
        </p:txBody>
      </p:sp>
      <p:sp>
        <p:nvSpPr>
          <p:cNvPr id="7" name="Rectangle 6">
            <a:extLst>
              <a:ext uri="{FF2B5EF4-FFF2-40B4-BE49-F238E27FC236}">
                <a16:creationId xmlns:a16="http://schemas.microsoft.com/office/drawing/2014/main" xmlns="" id="{50E34979-1B25-467C-B991-A1ACBBCBBDD4}"/>
              </a:ext>
            </a:extLst>
          </p:cNvPr>
          <p:cNvSpPr/>
          <p:nvPr/>
        </p:nvSpPr>
        <p:spPr>
          <a:xfrm>
            <a:off x="0" y="1036638"/>
            <a:ext cx="1430338" cy="5821362"/>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Ab</a:t>
            </a:r>
          </a:p>
        </p:txBody>
      </p:sp>
      <p:sp>
        <p:nvSpPr>
          <p:cNvPr id="5" name="Oval 4">
            <a:extLst>
              <a:ext uri="{FF2B5EF4-FFF2-40B4-BE49-F238E27FC236}">
                <a16:creationId xmlns:a16="http://schemas.microsoft.com/office/drawing/2014/main" xmlns="" id="{6F546560-36A7-4495-98AD-08FEEDC5D232}"/>
              </a:ext>
            </a:extLst>
          </p:cNvPr>
          <p:cNvSpPr/>
          <p:nvPr/>
        </p:nvSpPr>
        <p:spPr>
          <a:xfrm>
            <a:off x="252413" y="2390775"/>
            <a:ext cx="2355850" cy="22637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Graphic 2" descr="Email">
            <a:extLst>
              <a:ext uri="{FF2B5EF4-FFF2-40B4-BE49-F238E27FC236}">
                <a16:creationId xmlns:a16="http://schemas.microsoft.com/office/drawing/2014/main" xmlns="" id="{F80171A1-CE56-4E44-B187-8E3D6E15DB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225" y="2655888"/>
            <a:ext cx="1546225" cy="1546225"/>
          </a:xfrm>
          <a:prstGeom prst="rect">
            <a:avLst/>
          </a:prstGeom>
        </p:spPr>
      </p:pic>
      <p:sp>
        <p:nvSpPr>
          <p:cNvPr id="8" name="Title 1">
            <a:extLst>
              <a:ext uri="{FF2B5EF4-FFF2-40B4-BE49-F238E27FC236}">
                <a16:creationId xmlns:a16="http://schemas.microsoft.com/office/drawing/2014/main" xmlns="" id="{C4FB249E-A659-4610-85C3-DA09C0C0F7FF}"/>
              </a:ext>
            </a:extLst>
          </p:cNvPr>
          <p:cNvSpPr>
            <a:spLocks noGrp="1"/>
          </p:cNvSpPr>
          <p:nvPr>
            <p:ph type="title"/>
          </p:nvPr>
        </p:nvSpPr>
        <p:spPr>
          <a:xfrm>
            <a:off x="0" y="34925"/>
            <a:ext cx="7608888" cy="1036638"/>
          </a:xfrm>
        </p:spPr>
        <p:txBody>
          <a:bodyPr>
            <a:normAutofit/>
          </a:bodyPr>
          <a:lstStyle/>
          <a:p>
            <a:pPr>
              <a:defRPr/>
            </a:pPr>
            <a:r>
              <a:rPr lang="en-US" dirty="0">
                <a:latin typeface="Oswald"/>
              </a:rPr>
              <a:t>  Anti-Hunger Advocacy Resources</a:t>
            </a:r>
          </a:p>
        </p:txBody>
      </p:sp>
    </p:spTree>
    <p:extLst>
      <p:ext uri="{BB962C8B-B14F-4D97-AF65-F5344CB8AC3E}">
        <p14:creationId xmlns:p14="http://schemas.microsoft.com/office/powerpoint/2010/main" val="47583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xmlns="" id="{C8583C08-1C2F-4252-931D-777396FEAD93}"/>
              </a:ext>
            </a:extLst>
          </p:cNvPr>
          <p:cNvSpPr/>
          <p:nvPr/>
        </p:nvSpPr>
        <p:spPr>
          <a:xfrm rot="10800000">
            <a:off x="2978150" y="3943350"/>
            <a:ext cx="3187700" cy="1423988"/>
          </a:xfrm>
          <a:prstGeom prst="triangle">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xmlns="" id="{FC16F8E8-7BB9-4B81-80DA-A0D3A85DF464}"/>
              </a:ext>
            </a:extLst>
          </p:cNvPr>
          <p:cNvSpPr/>
          <p:nvPr/>
        </p:nvSpPr>
        <p:spPr>
          <a:xfrm>
            <a:off x="0" y="1922463"/>
            <a:ext cx="9144000" cy="2352675"/>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dirty="0">
                <a:solidFill>
                  <a:srgbClr val="002060"/>
                </a:solidFill>
                <a:latin typeface="Oswald"/>
              </a:rPr>
              <a:t>Make Your Voice Matter</a:t>
            </a:r>
            <a:endParaRPr lang="en-US" sz="4000" b="1" dirty="0">
              <a:solidFill>
                <a:srgbClr val="002060"/>
              </a:solidFill>
              <a:latin typeface="Oswald"/>
            </a:endParaRPr>
          </a:p>
          <a:p>
            <a:pPr algn="ctr" eaLnBrk="1" hangingPunct="1">
              <a:defRPr/>
            </a:pPr>
            <a:endParaRPr lang="en-US" dirty="0">
              <a:latin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xmlns="" id="{89C25683-1827-42FC-97D3-4AFEE462AF7D}"/>
              </a:ext>
            </a:extLst>
          </p:cNvPr>
          <p:cNvSpPr/>
          <p:nvPr/>
        </p:nvSpPr>
        <p:spPr>
          <a:xfrm rot="5400000">
            <a:off x="537206" y="16347"/>
            <a:ext cx="2037143" cy="200445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4000" dirty="0">
                <a:solidFill>
                  <a:schemeClr val="accent1"/>
                </a:solidFill>
                <a:latin typeface="Oswald"/>
              </a:rPr>
              <a:t>Agenda</a:t>
            </a:r>
          </a:p>
        </p:txBody>
      </p:sp>
      <p:graphicFrame>
        <p:nvGraphicFramePr>
          <p:cNvPr id="7" name="Diagram 6">
            <a:extLst>
              <a:ext uri="{FF2B5EF4-FFF2-40B4-BE49-F238E27FC236}">
                <a16:creationId xmlns:a16="http://schemas.microsoft.com/office/drawing/2014/main" xmlns="" id="{6DDFADB4-568B-4EA2-BD9C-B1A4A49C08D4}"/>
              </a:ext>
            </a:extLst>
          </p:cNvPr>
          <p:cNvGraphicFramePr/>
          <p:nvPr>
            <p:extLst>
              <p:ext uri="{D42A27DB-BD31-4B8C-83A1-F6EECF244321}">
                <p14:modId xmlns:p14="http://schemas.microsoft.com/office/powerpoint/2010/main" val="1671864319"/>
              </p:ext>
            </p:extLst>
          </p:nvPr>
        </p:nvGraphicFramePr>
        <p:xfrm>
          <a:off x="2287929" y="175581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951701C8-5DBD-48BE-8748-091013F5542B}"/>
              </a:ext>
            </a:extLst>
          </p:cNvPr>
          <p:cNvCxnSpPr>
            <a:cxnSpLocks/>
          </p:cNvCxnSpPr>
          <p:nvPr/>
        </p:nvCxnSpPr>
        <p:spPr>
          <a:xfrm>
            <a:off x="4540250" y="1071563"/>
            <a:ext cx="7938" cy="5129212"/>
          </a:xfrm>
          <a:prstGeom prst="line">
            <a:avLst/>
          </a:prstGeom>
          <a:ln w="88900">
            <a:solidFill>
              <a:srgbClr val="B4D5F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BDB0A51E-5324-4F56-A73A-3909B3B8010F}"/>
              </a:ext>
            </a:extLst>
          </p:cNvPr>
          <p:cNvSpPr/>
          <p:nvPr/>
        </p:nvSpPr>
        <p:spPr>
          <a:xfrm>
            <a:off x="3740150" y="1647825"/>
            <a:ext cx="16002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 name="Graphic 3" descr="Playbook">
            <a:extLst>
              <a:ext uri="{FF2B5EF4-FFF2-40B4-BE49-F238E27FC236}">
                <a16:creationId xmlns:a16="http://schemas.microsoft.com/office/drawing/2014/main" xmlns="" id="{E1CF7A0C-FC30-4BDC-AC6E-CCDEF07E9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450" y="1681163"/>
            <a:ext cx="1371600" cy="1371600"/>
          </a:xfrm>
          <a:prstGeom prst="rect">
            <a:avLst/>
          </a:prstGeom>
        </p:spPr>
      </p:pic>
      <p:sp>
        <p:nvSpPr>
          <p:cNvPr id="10" name="Rectangle 9">
            <a:extLst>
              <a:ext uri="{FF2B5EF4-FFF2-40B4-BE49-F238E27FC236}">
                <a16:creationId xmlns:a16="http://schemas.microsoft.com/office/drawing/2014/main" xmlns="" id="{CB385231-BB85-4784-9497-3F009912F912}"/>
              </a:ext>
            </a:extLst>
          </p:cNvPr>
          <p:cNvSpPr/>
          <p:nvPr/>
        </p:nvSpPr>
        <p:spPr>
          <a:xfrm>
            <a:off x="3519488" y="4059238"/>
            <a:ext cx="2039937" cy="1839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Graphic 5" descr="Scales of Justice">
            <a:extLst>
              <a:ext uri="{FF2B5EF4-FFF2-40B4-BE49-F238E27FC236}">
                <a16:creationId xmlns:a16="http://schemas.microsoft.com/office/drawing/2014/main" xmlns="" id="{BCB0537C-9150-4D19-9F12-D86831BE5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450" y="4240213"/>
            <a:ext cx="1371600" cy="1371600"/>
          </a:xfrm>
          <a:prstGeom prst="rect">
            <a:avLst/>
          </a:prstGeom>
        </p:spPr>
      </p:pic>
      <p:sp>
        <p:nvSpPr>
          <p:cNvPr id="35847" name="TextBox 10">
            <a:extLst>
              <a:ext uri="{FF2B5EF4-FFF2-40B4-BE49-F238E27FC236}">
                <a16:creationId xmlns:a16="http://schemas.microsoft.com/office/drawing/2014/main" xmlns="" id="{C049F4D5-D66C-4B44-9F0D-B7A05EEAAFAF}"/>
              </a:ext>
            </a:extLst>
          </p:cNvPr>
          <p:cNvSpPr txBox="1">
            <a:spLocks noChangeArrowheads="1"/>
          </p:cNvSpPr>
          <p:nvPr/>
        </p:nvSpPr>
        <p:spPr bwMode="auto">
          <a:xfrm>
            <a:off x="5657850" y="1928813"/>
            <a:ext cx="3240088" cy="3416300"/>
          </a:xfrm>
          <a:prstGeom prst="rect">
            <a:avLst/>
          </a:prstGeom>
          <a:solidFill>
            <a:srgbClr val="B4D5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2060"/>
                </a:solidFill>
                <a:latin typeface="Oswald"/>
              </a:rPr>
              <a:t>Information for nonprofits who want to help people vote</a:t>
            </a:r>
            <a:r>
              <a:rPr lang="en-US" altLang="en-US">
                <a:solidFill>
                  <a:srgbClr val="002060"/>
                </a:solidFill>
                <a:latin typeface="Oswald"/>
              </a:rPr>
              <a:t>:</a:t>
            </a:r>
          </a:p>
          <a:p>
            <a:pPr algn="ctr" eaLnBrk="1" hangingPunct="1"/>
            <a:endParaRPr lang="en-US" altLang="en-US">
              <a:solidFill>
                <a:srgbClr val="002060"/>
              </a:solidFill>
              <a:latin typeface="Oswald"/>
            </a:endParaRPr>
          </a:p>
          <a:p>
            <a:pPr algn="ctr" eaLnBrk="1" hangingPunct="1"/>
            <a:endParaRPr lang="en-US" altLang="en-US">
              <a:solidFill>
                <a:srgbClr val="002060"/>
              </a:solidFill>
              <a:latin typeface="Oswald"/>
            </a:endParaRPr>
          </a:p>
          <a:p>
            <a:pPr algn="ctr" eaLnBrk="1" hangingPunct="1"/>
            <a:r>
              <a:rPr lang="en-US" altLang="en-US" b="1">
                <a:solidFill>
                  <a:srgbClr val="002060"/>
                </a:solidFill>
                <a:latin typeface="Oswald"/>
              </a:rPr>
              <a:t>California Association of Nonprofits </a:t>
            </a:r>
          </a:p>
          <a:p>
            <a:pPr algn="ctr" eaLnBrk="1" hangingPunct="1"/>
            <a:r>
              <a:rPr lang="en-US" altLang="en-US">
                <a:solidFill>
                  <a:srgbClr val="002060"/>
                </a:solidFill>
                <a:latin typeface="Oswald"/>
              </a:rPr>
              <a:t>Calnonprofits.org</a:t>
            </a:r>
          </a:p>
          <a:p>
            <a:pPr algn="ctr" eaLnBrk="1" hangingPunct="1"/>
            <a:endParaRPr lang="en-US" altLang="en-US" b="1">
              <a:solidFill>
                <a:srgbClr val="002060"/>
              </a:solidFill>
              <a:latin typeface="Oswald"/>
            </a:endParaRPr>
          </a:p>
          <a:p>
            <a:pPr algn="ctr" eaLnBrk="1" hangingPunct="1"/>
            <a:r>
              <a:rPr lang="en-US" altLang="en-US" b="1">
                <a:solidFill>
                  <a:srgbClr val="002060"/>
                </a:solidFill>
                <a:latin typeface="Oswald"/>
              </a:rPr>
              <a:t>Nonprofit Vote </a:t>
            </a:r>
          </a:p>
          <a:p>
            <a:pPr algn="ctr" eaLnBrk="1" hangingPunct="1"/>
            <a:r>
              <a:rPr lang="en-US" altLang="en-US">
                <a:solidFill>
                  <a:srgbClr val="002060"/>
                </a:solidFill>
                <a:latin typeface="Oswald"/>
              </a:rPr>
              <a:t>Nonprofitvote.org</a:t>
            </a:r>
          </a:p>
          <a:p>
            <a:pPr algn="ctr" eaLnBrk="1" hangingPunct="1"/>
            <a:endParaRPr lang="en-US" altLang="en-US">
              <a:solidFill>
                <a:srgbClr val="002060"/>
              </a:solidFill>
              <a:latin typeface="Oswald"/>
            </a:endParaRPr>
          </a:p>
          <a:p>
            <a:pPr algn="ctr" eaLnBrk="1" hangingPunct="1"/>
            <a:endParaRPr lang="en-US" altLang="en-US">
              <a:solidFill>
                <a:srgbClr val="002060"/>
              </a:solidFill>
              <a:latin typeface="Oswald"/>
            </a:endParaRPr>
          </a:p>
        </p:txBody>
      </p:sp>
      <p:sp>
        <p:nvSpPr>
          <p:cNvPr id="35848" name="TextBox 12">
            <a:extLst>
              <a:ext uri="{FF2B5EF4-FFF2-40B4-BE49-F238E27FC236}">
                <a16:creationId xmlns:a16="http://schemas.microsoft.com/office/drawing/2014/main" xmlns="" id="{95677F71-986F-4647-A689-3231C725AE1A}"/>
              </a:ext>
            </a:extLst>
          </p:cNvPr>
          <p:cNvSpPr txBox="1">
            <a:spLocks noChangeArrowheads="1"/>
          </p:cNvSpPr>
          <p:nvPr/>
        </p:nvSpPr>
        <p:spPr bwMode="auto">
          <a:xfrm>
            <a:off x="288925" y="1679575"/>
            <a:ext cx="34671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2060"/>
                </a:solidFill>
                <a:latin typeface="Oswald"/>
              </a:rPr>
              <a:t>The best way to ensure that our laws reflect our priorities is to ensure that lawmakers who care about our issues are elected</a:t>
            </a:r>
          </a:p>
          <a:p>
            <a:pPr eaLnBrk="1" hangingPunct="1"/>
            <a:endParaRPr lang="en-US" altLang="en-US" sz="2000">
              <a:solidFill>
                <a:srgbClr val="002060"/>
              </a:solidFill>
              <a:latin typeface="Oswald"/>
            </a:endParaRPr>
          </a:p>
          <a:p>
            <a:pPr eaLnBrk="1" hangingPunct="1"/>
            <a:r>
              <a:rPr lang="en-US" altLang="en-US" sz="2000">
                <a:solidFill>
                  <a:srgbClr val="002060"/>
                </a:solidFill>
                <a:latin typeface="Oswald"/>
              </a:rPr>
              <a:t>Nonprofits </a:t>
            </a:r>
            <a:r>
              <a:rPr lang="en-US" altLang="en-US" sz="2000" b="1" u="sng">
                <a:solidFill>
                  <a:srgbClr val="002060"/>
                </a:solidFill>
                <a:latin typeface="Oswald"/>
              </a:rPr>
              <a:t>can </a:t>
            </a:r>
            <a:r>
              <a:rPr lang="en-US" altLang="en-US" sz="2000">
                <a:solidFill>
                  <a:srgbClr val="002060"/>
                </a:solidFill>
                <a:latin typeface="Oswald"/>
              </a:rPr>
              <a:t>engage in voter registration, voter education and get out the vote campaigns without risk to their 501(c)(3) status</a:t>
            </a:r>
          </a:p>
          <a:p>
            <a:pPr eaLnBrk="1" hangingPunct="1"/>
            <a:endParaRPr lang="en-US" altLang="en-US" sz="2000">
              <a:solidFill>
                <a:srgbClr val="002060"/>
              </a:solidFill>
              <a:latin typeface="Oswald"/>
            </a:endParaRPr>
          </a:p>
          <a:p>
            <a:pPr eaLnBrk="1" hangingPunct="1"/>
            <a:r>
              <a:rPr lang="en-US" altLang="en-US" sz="2000">
                <a:solidFill>
                  <a:srgbClr val="002060"/>
                </a:solidFill>
                <a:latin typeface="Oswald"/>
              </a:rPr>
              <a:t>Nonprofits </a:t>
            </a:r>
            <a:r>
              <a:rPr lang="en-US" altLang="en-US" sz="2000" b="1" u="sng">
                <a:solidFill>
                  <a:srgbClr val="002060"/>
                </a:solidFill>
                <a:latin typeface="Oswald"/>
              </a:rPr>
              <a:t>cannot </a:t>
            </a:r>
            <a:r>
              <a:rPr lang="en-US" altLang="en-US" sz="2000">
                <a:solidFill>
                  <a:srgbClr val="002060"/>
                </a:solidFill>
                <a:latin typeface="Oswald"/>
              </a:rPr>
              <a:t>take a position or advocate for/against a candidate</a:t>
            </a:r>
          </a:p>
          <a:p>
            <a:pPr eaLnBrk="1" hangingPunct="1"/>
            <a:endParaRPr lang="en-US" altLang="en-US">
              <a:solidFill>
                <a:srgbClr val="002060"/>
              </a:solidFill>
              <a:latin typeface="Oswald"/>
            </a:endParaRPr>
          </a:p>
          <a:p>
            <a:pPr eaLnBrk="1" hangingPunct="1"/>
            <a:endParaRPr lang="en-US" altLang="en-US">
              <a:solidFill>
                <a:srgbClr val="002060"/>
              </a:solidFill>
              <a:latin typeface="Oswald"/>
            </a:endParaRPr>
          </a:p>
        </p:txBody>
      </p:sp>
      <p:sp>
        <p:nvSpPr>
          <p:cNvPr id="16" name="Title 1">
            <a:extLst>
              <a:ext uri="{FF2B5EF4-FFF2-40B4-BE49-F238E27FC236}">
                <a16:creationId xmlns:a16="http://schemas.microsoft.com/office/drawing/2014/main" xmlns="" id="{C3EF8C98-0560-4116-B948-921472912FF8}"/>
              </a:ext>
            </a:extLst>
          </p:cNvPr>
          <p:cNvSpPr>
            <a:spLocks noGrp="1"/>
          </p:cNvSpPr>
          <p:nvPr>
            <p:ph type="title"/>
          </p:nvPr>
        </p:nvSpPr>
        <p:spPr>
          <a:xfrm>
            <a:off x="0" y="34925"/>
            <a:ext cx="7608888" cy="1036638"/>
          </a:xfrm>
        </p:spPr>
        <p:txBody>
          <a:bodyPr>
            <a:normAutofit/>
          </a:bodyPr>
          <a:lstStyle/>
          <a:p>
            <a:pPr>
              <a:defRPr/>
            </a:pPr>
            <a:r>
              <a:rPr lang="en-US" dirty="0">
                <a:latin typeface="Oswald"/>
              </a:rPr>
              <a:t>Voting Matters in EVERY Election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A1DBB19E-97B4-4BE4-8A39-8D8C235E04DF}"/>
              </a:ext>
            </a:extLst>
          </p:cNvPr>
          <p:cNvSpPr>
            <a:spLocks noGrp="1"/>
          </p:cNvSpPr>
          <p:nvPr>
            <p:ph type="title"/>
          </p:nvPr>
        </p:nvSpPr>
        <p:spPr>
          <a:xfrm>
            <a:off x="174625" y="0"/>
            <a:ext cx="6438900" cy="1036638"/>
          </a:xfrm>
        </p:spPr>
        <p:txBody>
          <a:bodyPr/>
          <a:lstStyle/>
          <a:p>
            <a:r>
              <a:rPr lang="en-US" altLang="en-US" dirty="0">
                <a:latin typeface="Oswald"/>
              </a:rPr>
              <a:t>Are You Ready to Participate in 2018?</a:t>
            </a:r>
            <a:endParaRPr lang="en-US" altLang="en-US" dirty="0"/>
          </a:p>
        </p:txBody>
      </p:sp>
      <p:sp>
        <p:nvSpPr>
          <p:cNvPr id="4" name="Rectangle 3">
            <a:extLst>
              <a:ext uri="{FF2B5EF4-FFF2-40B4-BE49-F238E27FC236}">
                <a16:creationId xmlns:a16="http://schemas.microsoft.com/office/drawing/2014/main" xmlns="" id="{BC36C1B9-7446-48C2-B639-878C99EAFBFC}"/>
              </a:ext>
            </a:extLst>
          </p:cNvPr>
          <p:cNvSpPr/>
          <p:nvPr/>
        </p:nvSpPr>
        <p:spPr>
          <a:xfrm>
            <a:off x="422275" y="1512888"/>
            <a:ext cx="8112125" cy="820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accent5"/>
                </a:solidFill>
                <a:latin typeface="Oswald"/>
              </a:rPr>
              <a:t>Make sure you are registered to vote</a:t>
            </a:r>
          </a:p>
          <a:p>
            <a:pPr algn="ctr" eaLnBrk="1" hangingPunct="1">
              <a:defRPr/>
            </a:pPr>
            <a:r>
              <a:rPr lang="en-US" dirty="0">
                <a:solidFill>
                  <a:schemeClr val="accent5"/>
                </a:solidFill>
                <a:latin typeface="Oswald"/>
              </a:rPr>
              <a:t>voterstatus.sos.ca.gov</a:t>
            </a:r>
          </a:p>
        </p:txBody>
      </p:sp>
      <p:sp>
        <p:nvSpPr>
          <p:cNvPr id="5" name="Rectangle 4">
            <a:extLst>
              <a:ext uri="{FF2B5EF4-FFF2-40B4-BE49-F238E27FC236}">
                <a16:creationId xmlns:a16="http://schemas.microsoft.com/office/drawing/2014/main" xmlns="" id="{DF59C5E6-D336-4456-B912-5AB3EA5EC6D1}"/>
              </a:ext>
            </a:extLst>
          </p:cNvPr>
          <p:cNvSpPr/>
          <p:nvPr/>
        </p:nvSpPr>
        <p:spPr>
          <a:xfrm>
            <a:off x="422275" y="2625725"/>
            <a:ext cx="8112125" cy="8207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accent5"/>
                </a:solidFill>
                <a:latin typeface="Oswald"/>
              </a:rPr>
              <a:t>Know your deadlines</a:t>
            </a:r>
          </a:p>
          <a:p>
            <a:pPr algn="ctr" eaLnBrk="1" hangingPunct="1">
              <a:defRPr/>
            </a:pPr>
            <a:r>
              <a:rPr lang="en-US" sz="1700" dirty="0">
                <a:solidFill>
                  <a:schemeClr val="accent5"/>
                </a:solidFill>
                <a:latin typeface="Oswald"/>
              </a:rPr>
              <a:t>Primary Voter Registration:  May 21</a:t>
            </a:r>
          </a:p>
          <a:p>
            <a:pPr algn="ctr" eaLnBrk="1" hangingPunct="1">
              <a:defRPr/>
            </a:pPr>
            <a:r>
              <a:rPr lang="en-US" sz="1700" dirty="0">
                <a:solidFill>
                  <a:schemeClr val="accent5"/>
                </a:solidFill>
                <a:latin typeface="Oswald"/>
              </a:rPr>
              <a:t>Primary Election date: June 5</a:t>
            </a:r>
          </a:p>
        </p:txBody>
      </p:sp>
      <p:sp>
        <p:nvSpPr>
          <p:cNvPr id="6" name="Rectangle 5">
            <a:extLst>
              <a:ext uri="{FF2B5EF4-FFF2-40B4-BE49-F238E27FC236}">
                <a16:creationId xmlns:a16="http://schemas.microsoft.com/office/drawing/2014/main" xmlns="" id="{935B040D-1F39-4C84-BA93-8F992A4FCF5A}"/>
              </a:ext>
            </a:extLst>
          </p:cNvPr>
          <p:cNvSpPr/>
          <p:nvPr/>
        </p:nvSpPr>
        <p:spPr>
          <a:xfrm>
            <a:off x="422275" y="3740150"/>
            <a:ext cx="8112125" cy="8207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accent5"/>
                </a:solidFill>
                <a:latin typeface="Oswald"/>
              </a:rPr>
              <a:t>Encourage Staff, Volunteers &amp; Clients</a:t>
            </a:r>
          </a:p>
          <a:p>
            <a:pPr algn="ctr" eaLnBrk="1" hangingPunct="1">
              <a:defRPr/>
            </a:pPr>
            <a:r>
              <a:rPr lang="en-US" sz="2400" b="1" dirty="0">
                <a:solidFill>
                  <a:schemeClr val="accent5"/>
                </a:solidFill>
                <a:latin typeface="Oswald"/>
              </a:rPr>
              <a:t>to Vote if Eligible</a:t>
            </a:r>
          </a:p>
        </p:txBody>
      </p:sp>
      <p:sp>
        <p:nvSpPr>
          <p:cNvPr id="7" name="Rectangle 6">
            <a:extLst>
              <a:ext uri="{FF2B5EF4-FFF2-40B4-BE49-F238E27FC236}">
                <a16:creationId xmlns:a16="http://schemas.microsoft.com/office/drawing/2014/main" xmlns="" id="{F5D642FD-6CF0-47C8-BC0B-B42A0109ECEC}"/>
              </a:ext>
            </a:extLst>
          </p:cNvPr>
          <p:cNvSpPr/>
          <p:nvPr/>
        </p:nvSpPr>
        <p:spPr>
          <a:xfrm>
            <a:off x="422275" y="4970463"/>
            <a:ext cx="8112125" cy="820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accent5"/>
                </a:solidFill>
                <a:latin typeface="Oswald"/>
              </a:rPr>
              <a:t>Spread the word</a:t>
            </a:r>
            <a:endParaRPr lang="en-US" b="1" dirty="0">
              <a:solidFill>
                <a:schemeClr val="accent5"/>
              </a:solidFill>
              <a:latin typeface="Oswald"/>
            </a:endParaRPr>
          </a:p>
          <a:p>
            <a:pPr algn="ctr" eaLnBrk="1" hangingPunct="1">
              <a:defRPr/>
            </a:pPr>
            <a:r>
              <a:rPr lang="en-US" dirty="0">
                <a:solidFill>
                  <a:schemeClr val="accent5"/>
                </a:solidFill>
                <a:latin typeface="Oswald"/>
              </a:rPr>
              <a:t>Remind your friends &amp; colleagues to confirm their voter status and to VOTE!</a:t>
            </a:r>
          </a:p>
        </p:txBody>
      </p:sp>
      <p:sp>
        <p:nvSpPr>
          <p:cNvPr id="8" name="TextBox 7">
            <a:extLst>
              <a:ext uri="{FF2B5EF4-FFF2-40B4-BE49-F238E27FC236}">
                <a16:creationId xmlns:a16="http://schemas.microsoft.com/office/drawing/2014/main" xmlns="" id="{836843D0-8191-49D0-94C5-5B5C074A2FC7}"/>
              </a:ext>
            </a:extLst>
          </p:cNvPr>
          <p:cNvSpPr txBox="1"/>
          <p:nvPr/>
        </p:nvSpPr>
        <p:spPr>
          <a:xfrm>
            <a:off x="668338" y="1404938"/>
            <a:ext cx="633412" cy="1016000"/>
          </a:xfrm>
          <a:prstGeom prst="rect">
            <a:avLst/>
          </a:prstGeom>
          <a:noFill/>
          <a:effectLst>
            <a:outerShdw blurRad="50800" dist="38100" algn="l" rotWithShape="0">
              <a:prstClr val="black">
                <a:alpha val="40000"/>
              </a:prstClr>
            </a:outerShdw>
          </a:effectLst>
        </p:spPr>
        <p:txBody>
          <a:bodyPr>
            <a:spAutoFit/>
          </a:bodyPr>
          <a:lstStyle/>
          <a:p>
            <a:pPr eaLnBrk="1" hangingPunct="1">
              <a:defRPr/>
            </a:pPr>
            <a:r>
              <a:rPr lang="en-US" sz="6000" dirty="0">
                <a:solidFill>
                  <a:schemeClr val="accent5"/>
                </a:solidFill>
              </a:rPr>
              <a:t>1</a:t>
            </a:r>
          </a:p>
        </p:txBody>
      </p:sp>
      <p:sp>
        <p:nvSpPr>
          <p:cNvPr id="9" name="TextBox 8">
            <a:extLst>
              <a:ext uri="{FF2B5EF4-FFF2-40B4-BE49-F238E27FC236}">
                <a16:creationId xmlns:a16="http://schemas.microsoft.com/office/drawing/2014/main" xmlns="" id="{655C3157-F092-4BEB-BDB8-B3D8C47DB202}"/>
              </a:ext>
            </a:extLst>
          </p:cNvPr>
          <p:cNvSpPr txBox="1"/>
          <p:nvPr/>
        </p:nvSpPr>
        <p:spPr>
          <a:xfrm>
            <a:off x="668338" y="2528888"/>
            <a:ext cx="633412" cy="1016000"/>
          </a:xfrm>
          <a:prstGeom prst="rect">
            <a:avLst/>
          </a:prstGeom>
          <a:noFill/>
        </p:spPr>
        <p:txBody>
          <a:bodyPr>
            <a:spAutoFit/>
          </a:bodyPr>
          <a:lstStyle/>
          <a:p>
            <a:pPr eaLnBrk="1" hangingPunct="1">
              <a:defRPr/>
            </a:pPr>
            <a:r>
              <a:rPr lang="en-US" sz="6000" dirty="0">
                <a:solidFill>
                  <a:schemeClr val="accent5"/>
                </a:solidFill>
              </a:rPr>
              <a:t>2</a:t>
            </a:r>
          </a:p>
        </p:txBody>
      </p:sp>
      <p:sp>
        <p:nvSpPr>
          <p:cNvPr id="10" name="TextBox 9">
            <a:extLst>
              <a:ext uri="{FF2B5EF4-FFF2-40B4-BE49-F238E27FC236}">
                <a16:creationId xmlns:a16="http://schemas.microsoft.com/office/drawing/2014/main" xmlns="" id="{9092D301-75CB-4BD0-807D-EE383270984A}"/>
              </a:ext>
            </a:extLst>
          </p:cNvPr>
          <p:cNvSpPr txBox="1"/>
          <p:nvPr/>
        </p:nvSpPr>
        <p:spPr>
          <a:xfrm>
            <a:off x="668338" y="3641725"/>
            <a:ext cx="633412" cy="1016000"/>
          </a:xfrm>
          <a:prstGeom prst="rect">
            <a:avLst/>
          </a:prstGeom>
          <a:noFill/>
        </p:spPr>
        <p:txBody>
          <a:bodyPr>
            <a:spAutoFit/>
          </a:bodyPr>
          <a:lstStyle/>
          <a:p>
            <a:pPr eaLnBrk="1" hangingPunct="1">
              <a:defRPr/>
            </a:pPr>
            <a:r>
              <a:rPr lang="en-US" sz="6000" dirty="0">
                <a:solidFill>
                  <a:schemeClr val="accent5"/>
                </a:solidFill>
              </a:rPr>
              <a:t>3</a:t>
            </a:r>
          </a:p>
        </p:txBody>
      </p:sp>
      <p:sp>
        <p:nvSpPr>
          <p:cNvPr id="11" name="TextBox 10">
            <a:extLst>
              <a:ext uri="{FF2B5EF4-FFF2-40B4-BE49-F238E27FC236}">
                <a16:creationId xmlns:a16="http://schemas.microsoft.com/office/drawing/2014/main" xmlns="" id="{45FCE67B-1B0F-4B89-B817-83058D3F312A}"/>
              </a:ext>
            </a:extLst>
          </p:cNvPr>
          <p:cNvSpPr txBox="1"/>
          <p:nvPr/>
        </p:nvSpPr>
        <p:spPr>
          <a:xfrm>
            <a:off x="668338" y="4873625"/>
            <a:ext cx="633412" cy="1014413"/>
          </a:xfrm>
          <a:prstGeom prst="rect">
            <a:avLst/>
          </a:prstGeom>
          <a:noFill/>
        </p:spPr>
        <p:txBody>
          <a:bodyPr>
            <a:spAutoFit/>
          </a:bodyPr>
          <a:lstStyle/>
          <a:p>
            <a:pPr eaLnBrk="1" hangingPunct="1">
              <a:defRPr/>
            </a:pPr>
            <a:r>
              <a:rPr lang="en-US" sz="6000" dirty="0">
                <a:solidFill>
                  <a:schemeClr val="accent5"/>
                </a:solidFill>
              </a:rPr>
              <a:t>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xmlns="" id="{9D719ECB-9117-48EC-8EFF-1F931BEB2B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6B60493-AC8C-43F0-872F-3E0DEED80D14}" type="slidenum">
              <a:rPr lang="en-US" altLang="en-US" sz="1200"/>
              <a:pPr>
                <a:spcBef>
                  <a:spcPct val="0"/>
                </a:spcBef>
                <a:buFontTx/>
                <a:buNone/>
              </a:pPr>
              <a:t>22</a:t>
            </a:fld>
            <a:endParaRPr lang="en-US" altLang="en-US" sz="1200"/>
          </a:p>
        </p:txBody>
      </p:sp>
      <p:sp>
        <p:nvSpPr>
          <p:cNvPr id="37891" name="TextBox 9">
            <a:extLst>
              <a:ext uri="{FF2B5EF4-FFF2-40B4-BE49-F238E27FC236}">
                <a16:creationId xmlns:a16="http://schemas.microsoft.com/office/drawing/2014/main" xmlns="" id="{52308FCF-2B74-49E0-8CFC-B5B9B031B6A8}"/>
              </a:ext>
            </a:extLst>
          </p:cNvPr>
          <p:cNvSpPr txBox="1">
            <a:spLocks noChangeArrowheads="1"/>
          </p:cNvSpPr>
          <p:nvPr/>
        </p:nvSpPr>
        <p:spPr bwMode="auto">
          <a:xfrm>
            <a:off x="3259138" y="1228725"/>
            <a:ext cx="52292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002060"/>
                </a:solidFill>
                <a:latin typeface="Oswald"/>
              </a:rPr>
              <a:t>Cal Matters</a:t>
            </a:r>
          </a:p>
          <a:p>
            <a:pPr algn="ctr" eaLnBrk="1" hangingPunct="1"/>
            <a:r>
              <a:rPr lang="en-US" altLang="en-US" sz="2000" dirty="0">
                <a:solidFill>
                  <a:srgbClr val="002060"/>
                </a:solidFill>
                <a:latin typeface="Oswald"/>
                <a:hlinkClick r:id="rId2"/>
              </a:rPr>
              <a:t>www.elections.calmatters.org/2018</a:t>
            </a:r>
            <a:endParaRPr lang="en-US" altLang="en-US" sz="2000" dirty="0">
              <a:solidFill>
                <a:srgbClr val="002060"/>
              </a:solidFill>
              <a:latin typeface="Oswald"/>
            </a:endParaRPr>
          </a:p>
          <a:p>
            <a:pPr algn="ctr" eaLnBrk="1" hangingPunct="1"/>
            <a:endParaRPr lang="en-US" altLang="en-US" sz="2000" dirty="0">
              <a:solidFill>
                <a:srgbClr val="002060"/>
              </a:solidFill>
              <a:latin typeface="Oswald"/>
            </a:endParaRPr>
          </a:p>
          <a:p>
            <a:pPr algn="ctr" eaLnBrk="1" hangingPunct="1"/>
            <a:r>
              <a:rPr lang="en-US" altLang="en-US" sz="2000" b="1" dirty="0">
                <a:solidFill>
                  <a:srgbClr val="002060"/>
                </a:solidFill>
                <a:latin typeface="Oswald"/>
              </a:rPr>
              <a:t>League of Women Voters</a:t>
            </a:r>
          </a:p>
          <a:p>
            <a:pPr algn="ctr" eaLnBrk="1" hangingPunct="1"/>
            <a:r>
              <a:rPr lang="en-US" altLang="en-US" sz="2000" dirty="0">
                <a:solidFill>
                  <a:srgbClr val="002060"/>
                </a:solidFill>
                <a:latin typeface="Oswald"/>
                <a:hlinkClick r:id="rId3"/>
              </a:rPr>
              <a:t>www.vote411.org</a:t>
            </a:r>
            <a:endParaRPr lang="en-US" altLang="en-US" sz="2000" dirty="0">
              <a:solidFill>
                <a:srgbClr val="002060"/>
              </a:solidFill>
              <a:latin typeface="Oswald"/>
            </a:endParaRPr>
          </a:p>
          <a:p>
            <a:pPr algn="ctr" eaLnBrk="1" hangingPunct="1"/>
            <a:endParaRPr lang="en-US" altLang="en-US" sz="2000" dirty="0">
              <a:solidFill>
                <a:srgbClr val="002060"/>
              </a:solidFill>
              <a:latin typeface="Oswald"/>
            </a:endParaRPr>
          </a:p>
          <a:p>
            <a:pPr algn="ctr" eaLnBrk="1" hangingPunct="1"/>
            <a:r>
              <a:rPr lang="en-US" altLang="en-US" sz="2000" b="1" dirty="0">
                <a:solidFill>
                  <a:srgbClr val="002060"/>
                </a:solidFill>
                <a:latin typeface="Oswald"/>
              </a:rPr>
              <a:t>Los Angeles County Registrar-Recorder/County Clerk</a:t>
            </a:r>
          </a:p>
          <a:p>
            <a:pPr algn="ctr" eaLnBrk="1" hangingPunct="1"/>
            <a:r>
              <a:rPr lang="en-US" altLang="en-US" sz="2000" dirty="0">
                <a:solidFill>
                  <a:srgbClr val="002060"/>
                </a:solidFill>
                <a:latin typeface="Oswald"/>
                <a:hlinkClick r:id="rId4"/>
              </a:rPr>
              <a:t>www.lavote.net</a:t>
            </a:r>
            <a:endParaRPr lang="en-US" altLang="en-US" sz="2000" dirty="0">
              <a:solidFill>
                <a:srgbClr val="002060"/>
              </a:solidFill>
              <a:latin typeface="Oswald"/>
            </a:endParaRPr>
          </a:p>
          <a:p>
            <a:pPr algn="ctr" eaLnBrk="1" hangingPunct="1"/>
            <a:endParaRPr lang="en-US" altLang="en-US" sz="2000" dirty="0">
              <a:solidFill>
                <a:srgbClr val="002060"/>
              </a:solidFill>
              <a:latin typeface="Oswald"/>
            </a:endParaRPr>
          </a:p>
          <a:p>
            <a:pPr algn="ctr" eaLnBrk="1" hangingPunct="1"/>
            <a:r>
              <a:rPr lang="en-US" altLang="en-US" sz="2000" b="1" dirty="0">
                <a:solidFill>
                  <a:srgbClr val="002060"/>
                </a:solidFill>
                <a:latin typeface="Oswald"/>
              </a:rPr>
              <a:t>Voter’s Edge California</a:t>
            </a:r>
          </a:p>
          <a:p>
            <a:pPr algn="ctr" eaLnBrk="1" hangingPunct="1"/>
            <a:r>
              <a:rPr lang="en-US" altLang="en-US" sz="2000" dirty="0">
                <a:solidFill>
                  <a:srgbClr val="002060"/>
                </a:solidFill>
                <a:latin typeface="Oswald"/>
                <a:hlinkClick r:id="rId5"/>
              </a:rPr>
              <a:t>www.votersedge.org/ca</a:t>
            </a:r>
            <a:endParaRPr lang="en-US" altLang="en-US" sz="2000" dirty="0">
              <a:solidFill>
                <a:srgbClr val="002060"/>
              </a:solidFill>
              <a:latin typeface="Oswald"/>
            </a:endParaRPr>
          </a:p>
          <a:p>
            <a:pPr algn="ctr" eaLnBrk="1" hangingPunct="1"/>
            <a:endParaRPr lang="en-US" altLang="en-US" sz="2000" dirty="0">
              <a:solidFill>
                <a:srgbClr val="002060"/>
              </a:solidFill>
              <a:latin typeface="Oswald"/>
            </a:endParaRPr>
          </a:p>
          <a:p>
            <a:pPr algn="ctr" eaLnBrk="1" hangingPunct="1"/>
            <a:r>
              <a:rPr lang="en-US" altLang="en-US" sz="2000" b="1" dirty="0">
                <a:solidFill>
                  <a:srgbClr val="002060"/>
                </a:solidFill>
                <a:latin typeface="Oswald"/>
              </a:rPr>
              <a:t>Nonprofit VOTE</a:t>
            </a:r>
            <a:endParaRPr lang="en-US" altLang="en-US" sz="2000" dirty="0">
              <a:solidFill>
                <a:srgbClr val="002060"/>
              </a:solidFill>
              <a:latin typeface="Oswald"/>
            </a:endParaRPr>
          </a:p>
          <a:p>
            <a:pPr algn="ctr" eaLnBrk="1" hangingPunct="1"/>
            <a:r>
              <a:rPr lang="en-US" altLang="en-US" sz="2000" dirty="0">
                <a:solidFill>
                  <a:srgbClr val="002060"/>
                </a:solidFill>
                <a:latin typeface="Oswald"/>
                <a:hlinkClick r:id="rId6"/>
              </a:rPr>
              <a:t>www.nonprofitvote.org</a:t>
            </a:r>
            <a:endParaRPr lang="en-US" altLang="en-US" sz="2000" dirty="0">
              <a:solidFill>
                <a:srgbClr val="002060"/>
              </a:solidFill>
              <a:latin typeface="Oswald"/>
            </a:endParaRPr>
          </a:p>
          <a:p>
            <a:pPr algn="ctr" eaLnBrk="1" hangingPunct="1"/>
            <a:endParaRPr lang="en-US" altLang="en-US" sz="2000" dirty="0">
              <a:solidFill>
                <a:srgbClr val="002060"/>
              </a:solidFill>
              <a:latin typeface="Oswald"/>
            </a:endParaRPr>
          </a:p>
        </p:txBody>
      </p:sp>
      <p:sp>
        <p:nvSpPr>
          <p:cNvPr id="7" name="Rectangle 6">
            <a:extLst>
              <a:ext uri="{FF2B5EF4-FFF2-40B4-BE49-F238E27FC236}">
                <a16:creationId xmlns:a16="http://schemas.microsoft.com/office/drawing/2014/main" xmlns="" id="{50E34979-1B25-467C-B991-A1ACBBCBBDD4}"/>
              </a:ext>
            </a:extLst>
          </p:cNvPr>
          <p:cNvSpPr/>
          <p:nvPr/>
        </p:nvSpPr>
        <p:spPr>
          <a:xfrm>
            <a:off x="0" y="1036638"/>
            <a:ext cx="1430338" cy="5821362"/>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Ab</a:t>
            </a:r>
          </a:p>
        </p:txBody>
      </p:sp>
      <p:sp>
        <p:nvSpPr>
          <p:cNvPr id="5" name="Oval 4">
            <a:extLst>
              <a:ext uri="{FF2B5EF4-FFF2-40B4-BE49-F238E27FC236}">
                <a16:creationId xmlns:a16="http://schemas.microsoft.com/office/drawing/2014/main" xmlns="" id="{6F546560-36A7-4495-98AD-08FEEDC5D232}"/>
              </a:ext>
            </a:extLst>
          </p:cNvPr>
          <p:cNvSpPr/>
          <p:nvPr/>
        </p:nvSpPr>
        <p:spPr>
          <a:xfrm>
            <a:off x="252413" y="2390775"/>
            <a:ext cx="2355850" cy="22637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Graphic 2" descr="Email">
            <a:extLst>
              <a:ext uri="{FF2B5EF4-FFF2-40B4-BE49-F238E27FC236}">
                <a16:creationId xmlns:a16="http://schemas.microsoft.com/office/drawing/2014/main" xmlns="" id="{F80171A1-CE56-4E44-B187-8E3D6E15DB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225" y="2655888"/>
            <a:ext cx="1546225" cy="1546225"/>
          </a:xfrm>
          <a:prstGeom prst="rect">
            <a:avLst/>
          </a:prstGeom>
        </p:spPr>
      </p:pic>
      <p:sp>
        <p:nvSpPr>
          <p:cNvPr id="8" name="Title 1">
            <a:extLst>
              <a:ext uri="{FF2B5EF4-FFF2-40B4-BE49-F238E27FC236}">
                <a16:creationId xmlns:a16="http://schemas.microsoft.com/office/drawing/2014/main" xmlns="" id="{D18CA055-3CAC-4454-9096-A6CF3BA886EF}"/>
              </a:ext>
            </a:extLst>
          </p:cNvPr>
          <p:cNvSpPr>
            <a:spLocks noGrp="1"/>
          </p:cNvSpPr>
          <p:nvPr>
            <p:ph type="title"/>
          </p:nvPr>
        </p:nvSpPr>
        <p:spPr>
          <a:xfrm>
            <a:off x="0" y="34925"/>
            <a:ext cx="7608888" cy="1036638"/>
          </a:xfrm>
        </p:spPr>
        <p:txBody>
          <a:bodyPr>
            <a:normAutofit/>
          </a:bodyPr>
          <a:lstStyle/>
          <a:p>
            <a:pPr>
              <a:defRPr/>
            </a:pPr>
            <a:r>
              <a:rPr lang="en-US" dirty="0">
                <a:latin typeface="Oswald"/>
              </a:rPr>
              <a:t>Nonpartisan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07BF3E8E-B0E1-48F2-89E4-A8C779406E5D}"/>
              </a:ext>
            </a:extLst>
          </p:cNvPr>
          <p:cNvSpPr>
            <a:spLocks noGrp="1"/>
          </p:cNvSpPr>
          <p:nvPr>
            <p:ph type="title"/>
          </p:nvPr>
        </p:nvSpPr>
        <p:spPr>
          <a:xfrm>
            <a:off x="1352550" y="3022600"/>
            <a:ext cx="6438900" cy="1849438"/>
          </a:xfrm>
        </p:spPr>
        <p:txBody>
          <a:bodyPr/>
          <a:lstStyle/>
          <a:p>
            <a:pPr eaLnBrk="1" hangingPunct="1"/>
            <a:r>
              <a:rPr lang="en-US" altLang="en-US" sz="7200"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xmlns="" id="{83B2A57E-4DFB-44E8-B5EA-F8D89D0F1E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2765FD93-1D3D-49CD-A90C-B6A8BBC4444A}" type="slidenum">
              <a:rPr lang="en-US" altLang="en-US" sz="1200"/>
              <a:pPr>
                <a:spcBef>
                  <a:spcPct val="0"/>
                </a:spcBef>
                <a:buFontTx/>
                <a:buNone/>
              </a:pPr>
              <a:t>3</a:t>
            </a:fld>
            <a:endParaRPr lang="en-US" altLang="en-US" sz="1200"/>
          </a:p>
        </p:txBody>
      </p:sp>
      <p:sp>
        <p:nvSpPr>
          <p:cNvPr id="13315" name="TextBox 9">
            <a:extLst>
              <a:ext uri="{FF2B5EF4-FFF2-40B4-BE49-F238E27FC236}">
                <a16:creationId xmlns:a16="http://schemas.microsoft.com/office/drawing/2014/main" xmlns="" id="{736BA380-C040-4150-8C7F-E5DA7116FA3A}"/>
              </a:ext>
            </a:extLst>
          </p:cNvPr>
          <p:cNvSpPr txBox="1">
            <a:spLocks noChangeArrowheads="1"/>
          </p:cNvSpPr>
          <p:nvPr/>
        </p:nvSpPr>
        <p:spPr bwMode="auto">
          <a:xfrm>
            <a:off x="3670300" y="1432670"/>
            <a:ext cx="52292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002060"/>
                </a:solidFill>
                <a:latin typeface="Oswald"/>
              </a:rPr>
              <a:t>Jewish Family Service of Los Angeles (JFS) has a longstanding commitment to fighting hunger and poverty in seniors, families and individuals of all ages. </a:t>
            </a:r>
          </a:p>
          <a:p>
            <a:pPr eaLnBrk="1" hangingPunct="1"/>
            <a:endParaRPr lang="en-US" altLang="en-US" sz="2000" dirty="0">
              <a:solidFill>
                <a:srgbClr val="002060"/>
              </a:solidFill>
              <a:latin typeface="Oswald"/>
            </a:endParaRPr>
          </a:p>
          <a:p>
            <a:pPr eaLnBrk="1" hangingPunct="1"/>
            <a:r>
              <a:rPr lang="en-US" altLang="en-US" sz="2000" dirty="0">
                <a:solidFill>
                  <a:srgbClr val="002060"/>
                </a:solidFill>
                <a:latin typeface="Oswald"/>
              </a:rPr>
              <a:t>JFS { SOVA Community Food and Resource Centers provide groceries, counseling and case management, as well as onsite </a:t>
            </a:r>
            <a:r>
              <a:rPr lang="en-US" altLang="en-US" sz="2000" dirty="0" err="1">
                <a:solidFill>
                  <a:srgbClr val="002060"/>
                </a:solidFill>
                <a:latin typeface="Oswald"/>
              </a:rPr>
              <a:t>CalFresh</a:t>
            </a:r>
            <a:r>
              <a:rPr lang="en-US" altLang="en-US" sz="2000" dirty="0">
                <a:solidFill>
                  <a:srgbClr val="002060"/>
                </a:solidFill>
                <a:latin typeface="Oswald"/>
              </a:rPr>
              <a:t> enrollment. </a:t>
            </a:r>
          </a:p>
          <a:p>
            <a:pPr eaLnBrk="1" hangingPunct="1"/>
            <a:endParaRPr lang="en-US" altLang="en-US" sz="2000" dirty="0">
              <a:solidFill>
                <a:srgbClr val="002060"/>
              </a:solidFill>
              <a:latin typeface="Oswald"/>
            </a:endParaRPr>
          </a:p>
          <a:p>
            <a:pPr eaLnBrk="1" hangingPunct="1"/>
            <a:r>
              <a:rPr lang="en-US" altLang="en-US" sz="2000" dirty="0">
                <a:solidFill>
                  <a:srgbClr val="002060"/>
                </a:solidFill>
                <a:latin typeface="Oswald"/>
              </a:rPr>
              <a:t>The JFS { Senior Nutrition Program is a vital component of the agency's continuum of resources available to older adults, and provides approximately 1,000 seniors with meals in neighborhood dining centers and at their homes each day.</a:t>
            </a:r>
          </a:p>
        </p:txBody>
      </p:sp>
      <p:grpSp>
        <p:nvGrpSpPr>
          <p:cNvPr id="13316" name="Group 3">
            <a:extLst>
              <a:ext uri="{FF2B5EF4-FFF2-40B4-BE49-F238E27FC236}">
                <a16:creationId xmlns:a16="http://schemas.microsoft.com/office/drawing/2014/main" xmlns="" id="{A23A6692-1E3A-4E67-A96B-51A2FAFB5E00}"/>
              </a:ext>
            </a:extLst>
          </p:cNvPr>
          <p:cNvGrpSpPr>
            <a:grpSpLocks/>
          </p:cNvGrpSpPr>
          <p:nvPr/>
        </p:nvGrpSpPr>
        <p:grpSpPr bwMode="auto">
          <a:xfrm>
            <a:off x="0" y="1036638"/>
            <a:ext cx="3422650" cy="5821362"/>
            <a:chOff x="0" y="0"/>
            <a:chExt cx="6103917" cy="6858000"/>
          </a:xfrm>
        </p:grpSpPr>
        <p:sp>
          <p:nvSpPr>
            <p:cNvPr id="7" name="Rectangle 6">
              <a:extLst>
                <a:ext uri="{FF2B5EF4-FFF2-40B4-BE49-F238E27FC236}">
                  <a16:creationId xmlns:a16="http://schemas.microsoft.com/office/drawing/2014/main" xmlns="" id="{50E34979-1B25-467C-B991-A1ACBBCBBDD4}"/>
                </a:ext>
              </a:extLst>
            </p:cNvPr>
            <p:cNvSpPr/>
            <p:nvPr/>
          </p:nvSpPr>
          <p:spPr>
            <a:xfrm>
              <a:off x="0" y="0"/>
              <a:ext cx="6103917" cy="6858000"/>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Ab</a:t>
              </a:r>
            </a:p>
          </p:txBody>
        </p:sp>
        <p:sp>
          <p:nvSpPr>
            <p:cNvPr id="8" name="Rectangle 7">
              <a:extLst>
                <a:ext uri="{FF2B5EF4-FFF2-40B4-BE49-F238E27FC236}">
                  <a16:creationId xmlns:a16="http://schemas.microsoft.com/office/drawing/2014/main" xmlns="" id="{F1D52C3B-9889-4E0E-BBE7-4CEA58F799B4}"/>
                </a:ext>
              </a:extLst>
            </p:cNvPr>
            <p:cNvSpPr/>
            <p:nvPr/>
          </p:nvSpPr>
          <p:spPr>
            <a:xfrm>
              <a:off x="664346" y="1023539"/>
              <a:ext cx="4988452" cy="42247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6" name="Graphic 5" descr="Information">
            <a:extLst>
              <a:ext uri="{FF2B5EF4-FFF2-40B4-BE49-F238E27FC236}">
                <a16:creationId xmlns:a16="http://schemas.microsoft.com/office/drawing/2014/main" xmlns="" id="{0418BE72-88B2-4B46-8D6C-4BA085010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378" y="2811438"/>
            <a:ext cx="1335893" cy="13358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xmlns="" id="{34F0F919-7326-4B54-9CE2-FE8DFFA5B988}"/>
              </a:ext>
            </a:extLst>
          </p:cNvPr>
          <p:cNvSpPr>
            <a:spLocks noGrp="1"/>
          </p:cNvSpPr>
          <p:nvPr>
            <p:ph type="title"/>
          </p:nvPr>
        </p:nvSpPr>
        <p:spPr>
          <a:xfrm>
            <a:off x="174625" y="0"/>
            <a:ext cx="6438900" cy="1036638"/>
          </a:xfrm>
        </p:spPr>
        <p:txBody>
          <a:bodyPr/>
          <a:lstStyle/>
          <a:p>
            <a:pPr eaLnBrk="1" hangingPunct="1"/>
            <a:r>
              <a:rPr lang="en-US" altLang="en-US" dirty="0">
                <a:latin typeface="Oswald"/>
              </a:rPr>
              <a:t>JFS Public Policy Efforts</a:t>
            </a:r>
          </a:p>
        </p:txBody>
      </p:sp>
      <p:grpSp>
        <p:nvGrpSpPr>
          <p:cNvPr id="14339" name="Group 2">
            <a:extLst>
              <a:ext uri="{FF2B5EF4-FFF2-40B4-BE49-F238E27FC236}">
                <a16:creationId xmlns:a16="http://schemas.microsoft.com/office/drawing/2014/main" xmlns="" id="{06B7F46D-0AA4-4FE2-A45B-C5951C25AC4B}"/>
              </a:ext>
            </a:extLst>
          </p:cNvPr>
          <p:cNvGrpSpPr>
            <a:grpSpLocks/>
          </p:cNvGrpSpPr>
          <p:nvPr/>
        </p:nvGrpSpPr>
        <p:grpSpPr bwMode="auto">
          <a:xfrm>
            <a:off x="366713" y="1584325"/>
            <a:ext cx="8264525" cy="4154488"/>
            <a:chOff x="3031827" y="2289717"/>
            <a:chExt cx="6503993" cy="3369183"/>
          </a:xfrm>
        </p:grpSpPr>
        <p:sp>
          <p:nvSpPr>
            <p:cNvPr id="14340" name="TextBox 80">
              <a:extLst>
                <a:ext uri="{FF2B5EF4-FFF2-40B4-BE49-F238E27FC236}">
                  <a16:creationId xmlns:a16="http://schemas.microsoft.com/office/drawing/2014/main" xmlns="" id="{19B7FC29-5F14-442C-BC31-9B28724B5B63}"/>
                </a:ext>
              </a:extLst>
            </p:cNvPr>
            <p:cNvSpPr txBox="1">
              <a:spLocks noChangeArrowheads="1"/>
            </p:cNvSpPr>
            <p:nvPr/>
          </p:nvSpPr>
          <p:spPr bwMode="auto">
            <a:xfrm>
              <a:off x="4371677" y="2502380"/>
              <a:ext cx="516414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002060"/>
                  </a:solidFill>
                  <a:latin typeface="Oswald"/>
                  <a:ea typeface="Malgun Gothic" panose="020B0503020000020004" pitchFamily="34" charset="-127"/>
                  <a:cs typeface="Segoe UI" panose="020B0502040204020203" pitchFamily="34" charset="0"/>
                </a:rPr>
                <a:t>Legislative Advocacy</a:t>
              </a:r>
            </a:p>
            <a:p>
              <a:pPr eaLnBrk="1" hangingPunct="1">
                <a:spcBef>
                  <a:spcPct val="0"/>
                </a:spcBef>
                <a:buFontTx/>
                <a:buNone/>
              </a:pPr>
              <a:r>
                <a:rPr lang="en-US" altLang="en-US" sz="2200">
                  <a:solidFill>
                    <a:srgbClr val="002060"/>
                  </a:solidFill>
                  <a:latin typeface="Oswald"/>
                  <a:ea typeface="Malgun Gothic" panose="020B0503020000020004" pitchFamily="34" charset="-127"/>
                  <a:cs typeface="Segoe UI" panose="020B0502040204020203" pitchFamily="34" charset="0"/>
                </a:rPr>
                <a:t>Active participation in the legislative process on the local, state and national level</a:t>
              </a:r>
            </a:p>
          </p:txBody>
        </p:sp>
        <p:sp>
          <p:nvSpPr>
            <p:cNvPr id="5" name="Rounded Rectangle 81">
              <a:extLst>
                <a:ext uri="{FF2B5EF4-FFF2-40B4-BE49-F238E27FC236}">
                  <a16:creationId xmlns:a16="http://schemas.microsoft.com/office/drawing/2014/main" xmlns="" id="{56FD36EF-8FCA-408C-9F8A-E0C6912B9AC0}"/>
                </a:ext>
              </a:extLst>
            </p:cNvPr>
            <p:cNvSpPr/>
            <p:nvPr/>
          </p:nvSpPr>
          <p:spPr>
            <a:xfrm>
              <a:off x="4211191" y="2399148"/>
              <a:ext cx="47474" cy="731256"/>
            </a:xfrm>
            <a:prstGeom prst="roundRect">
              <a:avLst>
                <a:gd name="adj" fmla="val 50000"/>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687F93"/>
                </a:solidFill>
                <a:latin typeface="Malgun Gothic" panose="020B0503020000020004" pitchFamily="34" charset="-127"/>
                <a:ea typeface="Malgun Gothic" panose="020B0503020000020004" pitchFamily="34" charset="-127"/>
              </a:endParaRPr>
            </a:p>
          </p:txBody>
        </p:sp>
        <p:sp>
          <p:nvSpPr>
            <p:cNvPr id="14342" name="TextBox 82">
              <a:extLst>
                <a:ext uri="{FF2B5EF4-FFF2-40B4-BE49-F238E27FC236}">
                  <a16:creationId xmlns:a16="http://schemas.microsoft.com/office/drawing/2014/main" xmlns="" id="{9855CFFD-4AC5-4D99-A1D0-E3ABAAB27589}"/>
                </a:ext>
              </a:extLst>
            </p:cNvPr>
            <p:cNvSpPr txBox="1">
              <a:spLocks noChangeArrowheads="1"/>
            </p:cNvSpPr>
            <p:nvPr/>
          </p:nvSpPr>
          <p:spPr bwMode="auto">
            <a:xfrm>
              <a:off x="4371677" y="5008816"/>
              <a:ext cx="516414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dirty="0">
                  <a:solidFill>
                    <a:srgbClr val="002060"/>
                  </a:solidFill>
                  <a:latin typeface="Oswald"/>
                  <a:ea typeface="Malgun Gothic" panose="020B0503020000020004" pitchFamily="34" charset="-127"/>
                  <a:cs typeface="Segoe UI" panose="020B0502040204020203" pitchFamily="34" charset="0"/>
                </a:rPr>
                <a:t>Community Engagement </a:t>
              </a:r>
            </a:p>
            <a:p>
              <a:pPr eaLnBrk="1" hangingPunct="1">
                <a:spcBef>
                  <a:spcPct val="0"/>
                </a:spcBef>
                <a:buFontTx/>
                <a:buNone/>
              </a:pPr>
              <a:r>
                <a:rPr lang="en-US" altLang="en-US" sz="2200" dirty="0">
                  <a:solidFill>
                    <a:srgbClr val="002060"/>
                  </a:solidFill>
                  <a:latin typeface="Oswald"/>
                  <a:ea typeface="Malgun Gothic" panose="020B0503020000020004" pitchFamily="34" charset="-127"/>
                  <a:cs typeface="Segoe UI" panose="020B0502040204020203" pitchFamily="34" charset="0"/>
                </a:rPr>
                <a:t>Engage our larger JFS family and partner with likeminded organizations to enhance advocacy</a:t>
              </a:r>
            </a:p>
          </p:txBody>
        </p:sp>
        <p:sp>
          <p:nvSpPr>
            <p:cNvPr id="7" name="Rounded Rectangle 83">
              <a:extLst>
                <a:ext uri="{FF2B5EF4-FFF2-40B4-BE49-F238E27FC236}">
                  <a16:creationId xmlns:a16="http://schemas.microsoft.com/office/drawing/2014/main" xmlns="" id="{68A4C1E8-CB00-45F4-A998-8A0462E5E05E}"/>
                </a:ext>
              </a:extLst>
            </p:cNvPr>
            <p:cNvSpPr/>
            <p:nvPr/>
          </p:nvSpPr>
          <p:spPr>
            <a:xfrm>
              <a:off x="4211191" y="3656959"/>
              <a:ext cx="47474" cy="731256"/>
            </a:xfrm>
            <a:prstGeom prst="roundRect">
              <a:avLst>
                <a:gd name="adj" fmla="val 50000"/>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687F93"/>
                </a:solidFill>
                <a:latin typeface="Malgun Gothic" panose="020B0503020000020004" pitchFamily="34" charset="-127"/>
                <a:ea typeface="Malgun Gothic" panose="020B0503020000020004" pitchFamily="34" charset="-127"/>
              </a:endParaRPr>
            </a:p>
          </p:txBody>
        </p:sp>
        <p:sp>
          <p:nvSpPr>
            <p:cNvPr id="14344" name="TextBox 84">
              <a:extLst>
                <a:ext uri="{FF2B5EF4-FFF2-40B4-BE49-F238E27FC236}">
                  <a16:creationId xmlns:a16="http://schemas.microsoft.com/office/drawing/2014/main" xmlns="" id="{B9698936-2BCD-4605-9B30-BE28C59815DF}"/>
                </a:ext>
              </a:extLst>
            </p:cNvPr>
            <p:cNvSpPr txBox="1">
              <a:spLocks noChangeArrowheads="1"/>
            </p:cNvSpPr>
            <p:nvPr/>
          </p:nvSpPr>
          <p:spPr bwMode="auto">
            <a:xfrm>
              <a:off x="4371677" y="3720786"/>
              <a:ext cx="516414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dirty="0">
                  <a:solidFill>
                    <a:srgbClr val="002060"/>
                  </a:solidFill>
                  <a:latin typeface="Oswald"/>
                  <a:ea typeface="Malgun Gothic" panose="020B0503020000020004" pitchFamily="34" charset="-127"/>
                  <a:cs typeface="Segoe UI" panose="020B0502040204020203" pitchFamily="34" charset="0"/>
                </a:rPr>
                <a:t>Elected Official Relationship Management</a:t>
              </a:r>
            </a:p>
            <a:p>
              <a:pPr eaLnBrk="1" hangingPunct="1">
                <a:spcBef>
                  <a:spcPct val="0"/>
                </a:spcBef>
                <a:buFontTx/>
                <a:buNone/>
              </a:pPr>
              <a:r>
                <a:rPr lang="en-US" altLang="en-US" sz="2200" dirty="0">
                  <a:solidFill>
                    <a:srgbClr val="002060"/>
                  </a:solidFill>
                  <a:latin typeface="Oswald"/>
                  <a:ea typeface="Malgun Gothic" panose="020B0503020000020004" pitchFamily="34" charset="-127"/>
                  <a:cs typeface="Segoe UI" panose="020B0502040204020203" pitchFamily="34" charset="0"/>
                </a:rPr>
                <a:t>Build and maintain positive relationships with Elected Officials and their staff</a:t>
              </a:r>
            </a:p>
          </p:txBody>
        </p:sp>
        <p:sp>
          <p:nvSpPr>
            <p:cNvPr id="9" name="Rounded Rectangle 85">
              <a:extLst>
                <a:ext uri="{FF2B5EF4-FFF2-40B4-BE49-F238E27FC236}">
                  <a16:creationId xmlns:a16="http://schemas.microsoft.com/office/drawing/2014/main" xmlns="" id="{DF3F4F17-6F48-4EE9-B7AD-7707576E7F68}"/>
                </a:ext>
              </a:extLst>
            </p:cNvPr>
            <p:cNvSpPr/>
            <p:nvPr/>
          </p:nvSpPr>
          <p:spPr>
            <a:xfrm>
              <a:off x="4211191" y="4927644"/>
              <a:ext cx="47474" cy="731256"/>
            </a:xfrm>
            <a:prstGeom prst="roundRect">
              <a:avLst>
                <a:gd name="adj" fmla="val 50000"/>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687F93"/>
                </a:solidFill>
                <a:latin typeface="Malgun Gothic" panose="020B0503020000020004" pitchFamily="34" charset="-127"/>
                <a:ea typeface="Malgun Gothic" panose="020B0503020000020004" pitchFamily="34" charset="-127"/>
              </a:endParaRPr>
            </a:p>
          </p:txBody>
        </p:sp>
        <p:pic>
          <p:nvPicPr>
            <p:cNvPr id="10" name="Graphic 9" descr="Gavel">
              <a:extLst>
                <a:ext uri="{FF2B5EF4-FFF2-40B4-BE49-F238E27FC236}">
                  <a16:creationId xmlns:a16="http://schemas.microsoft.com/office/drawing/2014/main" xmlns="" id="{6C0FE324-BA69-4D47-895E-2B846A826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1827" y="2289717"/>
              <a:ext cx="914507" cy="914069"/>
            </a:xfrm>
            <a:prstGeom prst="rect">
              <a:avLst/>
            </a:prstGeom>
          </p:spPr>
        </p:pic>
        <p:pic>
          <p:nvPicPr>
            <p:cNvPr id="11" name="Graphic 10" descr="Telephone">
              <a:extLst>
                <a:ext uri="{FF2B5EF4-FFF2-40B4-BE49-F238E27FC236}">
                  <a16:creationId xmlns:a16="http://schemas.microsoft.com/office/drawing/2014/main" xmlns="" id="{5C7476C8-5A82-46AF-9426-0512A3484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1827" y="3505043"/>
              <a:ext cx="914507" cy="914069"/>
            </a:xfrm>
            <a:prstGeom prst="rect">
              <a:avLst/>
            </a:prstGeom>
          </p:spPr>
        </p:pic>
        <p:pic>
          <p:nvPicPr>
            <p:cNvPr id="12" name="Graphic 11" descr="Volume">
              <a:extLst>
                <a:ext uri="{FF2B5EF4-FFF2-40B4-BE49-F238E27FC236}">
                  <a16:creationId xmlns:a16="http://schemas.microsoft.com/office/drawing/2014/main" xmlns="" id="{F6686C58-21D2-4AC0-A69E-62D1792A07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1827" y="4744831"/>
              <a:ext cx="914507" cy="914069"/>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xmlns="" id="{C8583C08-1C2F-4252-931D-777396FEAD93}"/>
              </a:ext>
            </a:extLst>
          </p:cNvPr>
          <p:cNvSpPr/>
          <p:nvPr/>
        </p:nvSpPr>
        <p:spPr>
          <a:xfrm rot="10800000">
            <a:off x="2978150" y="3943350"/>
            <a:ext cx="3187700" cy="1423988"/>
          </a:xfrm>
          <a:prstGeom prst="triangle">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xmlns="" id="{FC16F8E8-7BB9-4B81-80DA-A0D3A85DF464}"/>
              </a:ext>
            </a:extLst>
          </p:cNvPr>
          <p:cNvSpPr/>
          <p:nvPr/>
        </p:nvSpPr>
        <p:spPr>
          <a:xfrm>
            <a:off x="0" y="1922463"/>
            <a:ext cx="9144000" cy="2352675"/>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dirty="0">
                <a:solidFill>
                  <a:srgbClr val="002060"/>
                </a:solidFill>
                <a:latin typeface="Oswald"/>
              </a:rPr>
              <a:t>Policy Updates</a:t>
            </a:r>
            <a:endParaRPr lang="en-US" sz="4000" b="1" dirty="0">
              <a:solidFill>
                <a:srgbClr val="002060"/>
              </a:solidFill>
              <a:latin typeface="Oswald"/>
            </a:endParaRPr>
          </a:p>
          <a:p>
            <a:pPr algn="ctr" eaLnBrk="1" hangingPunct="1">
              <a:defRPr/>
            </a:pPr>
            <a:endParaRPr lang="en-US" dirty="0">
              <a:latin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a:extLst>
              <a:ext uri="{FF2B5EF4-FFF2-40B4-BE49-F238E27FC236}">
                <a16:creationId xmlns:a16="http://schemas.microsoft.com/office/drawing/2014/main" xmlns="" id="{BC495058-32F0-4DEB-9653-4BF6A0C15005}"/>
              </a:ext>
            </a:extLst>
          </p:cNvPr>
          <p:cNvSpPr txBox="1">
            <a:spLocks noChangeArrowheads="1"/>
          </p:cNvSpPr>
          <p:nvPr/>
        </p:nvSpPr>
        <p:spPr bwMode="auto">
          <a:xfrm>
            <a:off x="0" y="1754188"/>
            <a:ext cx="8991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dirty="0">
                <a:solidFill>
                  <a:srgbClr val="002060"/>
                </a:solidFill>
                <a:latin typeface="Oswald"/>
              </a:rPr>
              <a:t>The bill, which passed out of committee </a:t>
            </a:r>
            <a:r>
              <a:rPr lang="en-US" altLang="en-US" i="1" dirty="0">
                <a:solidFill>
                  <a:srgbClr val="002060"/>
                </a:solidFill>
                <a:latin typeface="Oswald"/>
              </a:rPr>
              <a:t>without </a:t>
            </a:r>
            <a:r>
              <a:rPr lang="en-US" altLang="en-US" dirty="0">
                <a:solidFill>
                  <a:srgbClr val="002060"/>
                </a:solidFill>
                <a:latin typeface="Oswald"/>
              </a:rPr>
              <a:t>bipartisan support, contains deep cuts to the Supplemental Nutrition Assistance Program (SNAP).</a:t>
            </a:r>
            <a:endParaRPr lang="en-US" altLang="en-US" sz="800" dirty="0">
              <a:solidFill>
                <a:srgbClr val="002060"/>
              </a:solidFill>
              <a:latin typeface="Oswald"/>
            </a:endParaRPr>
          </a:p>
          <a:p>
            <a:pPr eaLnBrk="1" hangingPunct="1">
              <a:buFontTx/>
              <a:buChar char="»"/>
            </a:pPr>
            <a:endParaRPr lang="en-US" altLang="en-US" dirty="0">
              <a:solidFill>
                <a:srgbClr val="002060"/>
              </a:solidFill>
              <a:latin typeface="Oswald"/>
            </a:endParaRPr>
          </a:p>
          <a:p>
            <a:pPr eaLnBrk="1" hangingPunct="1">
              <a:buFontTx/>
              <a:buChar char="»"/>
            </a:pPr>
            <a:r>
              <a:rPr lang="en-US" altLang="en-US" dirty="0">
                <a:solidFill>
                  <a:srgbClr val="002060"/>
                </a:solidFill>
                <a:latin typeface="Oswald"/>
              </a:rPr>
              <a:t> If enacted, the bill would worsen hunger and food hardship for thousands of low-income households statewide.</a:t>
            </a:r>
            <a:endParaRPr lang="en-US" altLang="en-US" sz="800" dirty="0">
              <a:solidFill>
                <a:srgbClr val="002060"/>
              </a:solidFill>
              <a:latin typeface="Oswald"/>
            </a:endParaRPr>
          </a:p>
          <a:p>
            <a:pPr eaLnBrk="1" hangingPunct="1">
              <a:buFontTx/>
              <a:buChar char="»"/>
            </a:pPr>
            <a:endParaRPr lang="en-US" altLang="en-US" dirty="0">
              <a:solidFill>
                <a:srgbClr val="002060"/>
              </a:solidFill>
              <a:latin typeface="Oswald"/>
            </a:endParaRPr>
          </a:p>
          <a:p>
            <a:pPr eaLnBrk="1" hangingPunct="1">
              <a:buFontTx/>
              <a:buChar char="»"/>
            </a:pPr>
            <a:r>
              <a:rPr lang="en-US" altLang="en-US" dirty="0">
                <a:solidFill>
                  <a:srgbClr val="002060"/>
                </a:solidFill>
                <a:latin typeface="Oswald"/>
              </a:rPr>
              <a:t>As drafted, the bill would cut $20 billion in benefits and eligibility resulting in approximately 2 million people losing access to the program nationwide</a:t>
            </a:r>
            <a:endParaRPr lang="en-US" altLang="en-US" sz="800" dirty="0">
              <a:solidFill>
                <a:srgbClr val="002060"/>
              </a:solidFill>
              <a:latin typeface="Oswald"/>
            </a:endParaRPr>
          </a:p>
          <a:p>
            <a:pPr eaLnBrk="1" hangingPunct="1">
              <a:buFontTx/>
              <a:buChar char="»"/>
            </a:pPr>
            <a:endParaRPr lang="en-US" altLang="en-US" dirty="0">
              <a:solidFill>
                <a:srgbClr val="002060"/>
              </a:solidFill>
              <a:latin typeface="Oswald"/>
            </a:endParaRPr>
          </a:p>
          <a:p>
            <a:pPr eaLnBrk="1" hangingPunct="1">
              <a:buFontTx/>
              <a:buChar char="»"/>
            </a:pPr>
            <a:r>
              <a:rPr lang="en-US" altLang="en-US" dirty="0">
                <a:solidFill>
                  <a:srgbClr val="002060"/>
                </a:solidFill>
                <a:latin typeface="Oswald"/>
              </a:rPr>
              <a:t>The bill eliminates a state option known as categorical eligibility – that is estimated to impact as many as 126,0356 California households below 200% of the poverty level.</a:t>
            </a:r>
            <a:endParaRPr lang="en-US" altLang="en-US" sz="800" dirty="0">
              <a:solidFill>
                <a:srgbClr val="002060"/>
              </a:solidFill>
              <a:latin typeface="Oswald"/>
            </a:endParaRPr>
          </a:p>
          <a:p>
            <a:pPr eaLnBrk="1" hangingPunct="1">
              <a:buFontTx/>
              <a:buChar char="»"/>
            </a:pPr>
            <a:endParaRPr lang="en-US" altLang="en-US" dirty="0">
              <a:solidFill>
                <a:srgbClr val="002060"/>
              </a:solidFill>
              <a:latin typeface="Oswald"/>
            </a:endParaRPr>
          </a:p>
          <a:p>
            <a:pPr eaLnBrk="1" hangingPunct="1">
              <a:buFontTx/>
              <a:buChar char="»"/>
            </a:pPr>
            <a:r>
              <a:rPr lang="en-US" altLang="en-US" dirty="0">
                <a:solidFill>
                  <a:srgbClr val="002060"/>
                </a:solidFill>
                <a:latin typeface="Oswald"/>
              </a:rPr>
              <a:t>The bill establishes mandatory Employment and Training Requirements that  impose administrative burdens on California’s state government and low-income residents, dictating that all adults on SNAP, must be working or participating in a qualified training program for at least 20 hours a week, unless they qualify for an exemption, within one month of enrolling in SNAP</a:t>
            </a:r>
          </a:p>
        </p:txBody>
      </p:sp>
      <p:grpSp>
        <p:nvGrpSpPr>
          <p:cNvPr id="16387" name="Group 14">
            <a:extLst>
              <a:ext uri="{FF2B5EF4-FFF2-40B4-BE49-F238E27FC236}">
                <a16:creationId xmlns:a16="http://schemas.microsoft.com/office/drawing/2014/main" xmlns="" id="{93C03E27-E896-417A-9697-56DC8AF59101}"/>
              </a:ext>
            </a:extLst>
          </p:cNvPr>
          <p:cNvGrpSpPr>
            <a:grpSpLocks/>
          </p:cNvGrpSpPr>
          <p:nvPr/>
        </p:nvGrpSpPr>
        <p:grpSpPr bwMode="auto">
          <a:xfrm>
            <a:off x="192088" y="1150938"/>
            <a:ext cx="758825" cy="542925"/>
            <a:chOff x="6928338" y="1345703"/>
            <a:chExt cx="759239" cy="541712"/>
          </a:xfrm>
        </p:grpSpPr>
        <p:sp>
          <p:nvSpPr>
            <p:cNvPr id="10" name="Arrow: Chevron 9">
              <a:extLst>
                <a:ext uri="{FF2B5EF4-FFF2-40B4-BE49-F238E27FC236}">
                  <a16:creationId xmlns:a16="http://schemas.microsoft.com/office/drawing/2014/main" xmlns="" id="{804117C3-187F-4357-8571-B9F8C9B6F7D5}"/>
                </a:ext>
              </a:extLst>
            </p:cNvPr>
            <p:cNvSpPr/>
            <p:nvPr/>
          </p:nvSpPr>
          <p:spPr>
            <a:xfrm>
              <a:off x="6928338" y="1345703"/>
              <a:ext cx="246196"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Arrow: Chevron 12">
              <a:extLst>
                <a:ext uri="{FF2B5EF4-FFF2-40B4-BE49-F238E27FC236}">
                  <a16:creationId xmlns:a16="http://schemas.microsoft.com/office/drawing/2014/main" xmlns="" id="{F0D80341-DF4F-496B-935B-95AB072333E2}"/>
                </a:ext>
              </a:extLst>
            </p:cNvPr>
            <p:cNvSpPr/>
            <p:nvPr/>
          </p:nvSpPr>
          <p:spPr>
            <a:xfrm>
              <a:off x="7190418" y="1345703"/>
              <a:ext cx="246197"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4" name="Arrow: Chevron 13">
              <a:extLst>
                <a:ext uri="{FF2B5EF4-FFF2-40B4-BE49-F238E27FC236}">
                  <a16:creationId xmlns:a16="http://schemas.microsoft.com/office/drawing/2014/main" xmlns="" id="{F67E3CBD-0E77-4E83-96F0-474046795C9E}"/>
                </a:ext>
              </a:extLst>
            </p:cNvPr>
            <p:cNvSpPr/>
            <p:nvPr/>
          </p:nvSpPr>
          <p:spPr>
            <a:xfrm>
              <a:off x="7441380" y="1345703"/>
              <a:ext cx="246197"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grpSp>
      <p:sp>
        <p:nvSpPr>
          <p:cNvPr id="16388" name="TextBox 15">
            <a:extLst>
              <a:ext uri="{FF2B5EF4-FFF2-40B4-BE49-F238E27FC236}">
                <a16:creationId xmlns:a16="http://schemas.microsoft.com/office/drawing/2014/main" xmlns="" id="{F9F3DBCB-82CF-49AB-AA45-03F4B56FAB92}"/>
              </a:ext>
            </a:extLst>
          </p:cNvPr>
          <p:cNvSpPr txBox="1">
            <a:spLocks noChangeArrowheads="1"/>
          </p:cNvSpPr>
          <p:nvPr/>
        </p:nvSpPr>
        <p:spPr bwMode="auto">
          <a:xfrm>
            <a:off x="950913" y="1160463"/>
            <a:ext cx="4067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2060"/>
                </a:solidFill>
                <a:latin typeface="Oswald"/>
              </a:rPr>
              <a:t>H.R. 2 – Farm Bill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a:extLst>
              <a:ext uri="{FF2B5EF4-FFF2-40B4-BE49-F238E27FC236}">
                <a16:creationId xmlns:a16="http://schemas.microsoft.com/office/drawing/2014/main" xmlns="" id="{4B4C6F90-5451-4038-B96E-AE016235748C}"/>
              </a:ext>
            </a:extLst>
          </p:cNvPr>
          <p:cNvSpPr txBox="1">
            <a:spLocks noChangeArrowheads="1"/>
          </p:cNvSpPr>
          <p:nvPr/>
        </p:nvSpPr>
        <p:spPr bwMode="auto">
          <a:xfrm>
            <a:off x="192088" y="1754188"/>
            <a:ext cx="879951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1600" b="1" dirty="0">
                <a:solidFill>
                  <a:srgbClr val="002060"/>
                </a:solidFill>
                <a:latin typeface="Oswald"/>
              </a:rPr>
              <a:t>SSI/SSP </a:t>
            </a:r>
            <a:r>
              <a:rPr lang="en-US" altLang="en-US" sz="1600" dirty="0">
                <a:solidFill>
                  <a:srgbClr val="002060"/>
                </a:solidFill>
                <a:latin typeface="Oswald"/>
              </a:rPr>
              <a:t>is a federal and state safety net program that provides a very basic income to low income seniors and people with disabilities who have little-to-no other income or resources to help them pay for basic living expenses such as food, clothing, and shelter. </a:t>
            </a:r>
            <a:endParaRPr lang="en-US" altLang="en-US" sz="900" dirty="0">
              <a:solidFill>
                <a:srgbClr val="002060"/>
              </a:solidFill>
              <a:latin typeface="Oswald"/>
            </a:endParaRPr>
          </a:p>
          <a:p>
            <a:pPr eaLnBrk="1" hangingPunct="1">
              <a:buFontTx/>
              <a:buChar char="»"/>
            </a:pPr>
            <a:endParaRPr lang="en-US" altLang="en-US" sz="1600" dirty="0">
              <a:solidFill>
                <a:srgbClr val="002060"/>
              </a:solidFill>
              <a:latin typeface="Oswald"/>
            </a:endParaRPr>
          </a:p>
          <a:p>
            <a:pPr eaLnBrk="1" hangingPunct="1">
              <a:buFontTx/>
              <a:buChar char="»"/>
            </a:pPr>
            <a:r>
              <a:rPr lang="en-US" altLang="en-US" sz="1600" dirty="0">
                <a:solidFill>
                  <a:srgbClr val="002060"/>
                </a:solidFill>
                <a:latin typeface="Oswald"/>
              </a:rPr>
              <a:t>This bill has become known as the $100 for 100% bill and would increase State Supplementary Payment (SSP) grants by $100 a month to reach to nearly 100% of the Federal Poverty Level and restore the annual Cost Of Living Adjustment (COLA) in the program.  </a:t>
            </a:r>
            <a:endParaRPr lang="en-US" altLang="en-US" sz="700" dirty="0">
              <a:solidFill>
                <a:srgbClr val="002060"/>
              </a:solidFill>
              <a:latin typeface="Oswald"/>
            </a:endParaRPr>
          </a:p>
          <a:p>
            <a:pPr eaLnBrk="1" hangingPunct="1">
              <a:buFontTx/>
              <a:buChar char="»"/>
            </a:pPr>
            <a:endParaRPr lang="en-US" altLang="en-US" sz="1600" dirty="0">
              <a:solidFill>
                <a:srgbClr val="002060"/>
              </a:solidFill>
              <a:latin typeface="Oswald"/>
            </a:endParaRPr>
          </a:p>
          <a:p>
            <a:pPr eaLnBrk="1" hangingPunct="1">
              <a:buFontTx/>
              <a:buChar char="»"/>
            </a:pPr>
            <a:r>
              <a:rPr lang="en-US" altLang="en-US" sz="1600" dirty="0">
                <a:solidFill>
                  <a:srgbClr val="002060"/>
                </a:solidFill>
                <a:latin typeface="Oswald"/>
              </a:rPr>
              <a:t>This helps every Californian move out of poverty and live with dignity, particularly the 1.3 million Californians who rely on the combined federal/state Supplemental Security Income/State Supplementary Payment (SSI/SSP) program and have experienced cuts with devastating costs to themselves and to our state.</a:t>
            </a:r>
            <a:endParaRPr lang="en-US" altLang="en-US" sz="700" dirty="0">
              <a:solidFill>
                <a:srgbClr val="002060"/>
              </a:solidFill>
              <a:latin typeface="Oswald"/>
            </a:endParaRPr>
          </a:p>
          <a:p>
            <a:pPr eaLnBrk="1" hangingPunct="1">
              <a:buFontTx/>
              <a:buChar char="»"/>
            </a:pPr>
            <a:endParaRPr lang="en-US" altLang="en-US" sz="1600" dirty="0">
              <a:solidFill>
                <a:srgbClr val="002060"/>
              </a:solidFill>
              <a:latin typeface="Oswald"/>
            </a:endParaRPr>
          </a:p>
          <a:p>
            <a:pPr eaLnBrk="1" hangingPunct="1">
              <a:buFontTx/>
              <a:buChar char="»"/>
            </a:pPr>
            <a:r>
              <a:rPr lang="en-US" altLang="en-US" sz="1600" dirty="0">
                <a:solidFill>
                  <a:srgbClr val="002060"/>
                </a:solidFill>
                <a:latin typeface="Oswald"/>
              </a:rPr>
              <a:t>The state has made historic progress in reversing the Great Recession deficits, but this has come at the expense of maintaining rock-bottom SSI/SSP grants that force hunger, homelessness and inhumane hardship on 1.3 million of our neighbors. </a:t>
            </a:r>
          </a:p>
          <a:p>
            <a:pPr eaLnBrk="1" hangingPunct="1">
              <a:buFontTx/>
              <a:buChar char="»"/>
            </a:pPr>
            <a:endParaRPr lang="en-US" altLang="en-US" sz="1600" dirty="0">
              <a:solidFill>
                <a:srgbClr val="002060"/>
              </a:solidFill>
              <a:latin typeface="Oswald"/>
            </a:endParaRPr>
          </a:p>
          <a:p>
            <a:pPr eaLnBrk="1" hangingPunct="1">
              <a:buFontTx/>
              <a:buChar char="»"/>
            </a:pPr>
            <a:r>
              <a:rPr lang="en-US" altLang="en-US" sz="1600" dirty="0">
                <a:solidFill>
                  <a:srgbClr val="002060"/>
                </a:solidFill>
                <a:latin typeface="Oswald"/>
              </a:rPr>
              <a:t>There is also an effort to find an equitable end to cash-out. </a:t>
            </a:r>
          </a:p>
        </p:txBody>
      </p:sp>
      <p:grpSp>
        <p:nvGrpSpPr>
          <p:cNvPr id="18435" name="Group 14">
            <a:extLst>
              <a:ext uri="{FF2B5EF4-FFF2-40B4-BE49-F238E27FC236}">
                <a16:creationId xmlns:a16="http://schemas.microsoft.com/office/drawing/2014/main" xmlns="" id="{6F074092-3D25-448A-BF53-6B0610CD5F1C}"/>
              </a:ext>
            </a:extLst>
          </p:cNvPr>
          <p:cNvGrpSpPr>
            <a:grpSpLocks/>
          </p:cNvGrpSpPr>
          <p:nvPr/>
        </p:nvGrpSpPr>
        <p:grpSpPr bwMode="auto">
          <a:xfrm>
            <a:off x="192088" y="1150938"/>
            <a:ext cx="758825" cy="542925"/>
            <a:chOff x="6928338" y="1345703"/>
            <a:chExt cx="759239" cy="541712"/>
          </a:xfrm>
        </p:grpSpPr>
        <p:sp>
          <p:nvSpPr>
            <p:cNvPr id="10" name="Arrow: Chevron 9">
              <a:extLst>
                <a:ext uri="{FF2B5EF4-FFF2-40B4-BE49-F238E27FC236}">
                  <a16:creationId xmlns:a16="http://schemas.microsoft.com/office/drawing/2014/main" xmlns="" id="{804117C3-187F-4357-8571-B9F8C9B6F7D5}"/>
                </a:ext>
              </a:extLst>
            </p:cNvPr>
            <p:cNvSpPr/>
            <p:nvPr/>
          </p:nvSpPr>
          <p:spPr>
            <a:xfrm>
              <a:off x="6928338" y="1345703"/>
              <a:ext cx="246196"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Arrow: Chevron 12">
              <a:extLst>
                <a:ext uri="{FF2B5EF4-FFF2-40B4-BE49-F238E27FC236}">
                  <a16:creationId xmlns:a16="http://schemas.microsoft.com/office/drawing/2014/main" xmlns="" id="{F0D80341-DF4F-496B-935B-95AB072333E2}"/>
                </a:ext>
              </a:extLst>
            </p:cNvPr>
            <p:cNvSpPr/>
            <p:nvPr/>
          </p:nvSpPr>
          <p:spPr>
            <a:xfrm>
              <a:off x="7190418" y="1345703"/>
              <a:ext cx="246197"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4" name="Arrow: Chevron 13">
              <a:extLst>
                <a:ext uri="{FF2B5EF4-FFF2-40B4-BE49-F238E27FC236}">
                  <a16:creationId xmlns:a16="http://schemas.microsoft.com/office/drawing/2014/main" xmlns="" id="{F67E3CBD-0E77-4E83-96F0-474046795C9E}"/>
                </a:ext>
              </a:extLst>
            </p:cNvPr>
            <p:cNvSpPr/>
            <p:nvPr/>
          </p:nvSpPr>
          <p:spPr>
            <a:xfrm>
              <a:off x="7441380" y="1345703"/>
              <a:ext cx="246197"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grpSp>
      <p:sp>
        <p:nvSpPr>
          <p:cNvPr id="18436" name="TextBox 15">
            <a:extLst>
              <a:ext uri="{FF2B5EF4-FFF2-40B4-BE49-F238E27FC236}">
                <a16:creationId xmlns:a16="http://schemas.microsoft.com/office/drawing/2014/main" xmlns="" id="{7DCD74E6-E70C-48A8-9FDB-139B2904656A}"/>
              </a:ext>
            </a:extLst>
          </p:cNvPr>
          <p:cNvSpPr txBox="1">
            <a:spLocks noChangeArrowheads="1"/>
          </p:cNvSpPr>
          <p:nvPr/>
        </p:nvSpPr>
        <p:spPr bwMode="auto">
          <a:xfrm>
            <a:off x="950913" y="1160463"/>
            <a:ext cx="4067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2060"/>
                </a:solidFill>
                <a:latin typeface="Oswald"/>
              </a:rPr>
              <a:t>AB 3200 (</a:t>
            </a:r>
            <a:r>
              <a:rPr lang="en-US" altLang="en-US" sz="2800" b="1" dirty="0" err="1">
                <a:solidFill>
                  <a:srgbClr val="002060"/>
                </a:solidFill>
                <a:latin typeface="Oswald"/>
              </a:rPr>
              <a:t>Kalra</a:t>
            </a:r>
            <a:r>
              <a:rPr lang="en-US" altLang="en-US" sz="2800" b="1" dirty="0">
                <a:solidFill>
                  <a:srgbClr val="002060"/>
                </a:solidFill>
                <a:latin typeface="Oswald"/>
              </a:rPr>
              <a:t>): SSI/SSP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
            <a:extLst>
              <a:ext uri="{FF2B5EF4-FFF2-40B4-BE49-F238E27FC236}">
                <a16:creationId xmlns:a16="http://schemas.microsoft.com/office/drawing/2014/main" xmlns="" id="{CA4F315F-FA01-4A91-BBA4-601174C53F9E}"/>
              </a:ext>
            </a:extLst>
          </p:cNvPr>
          <p:cNvSpPr txBox="1">
            <a:spLocks noChangeArrowheads="1"/>
          </p:cNvSpPr>
          <p:nvPr/>
        </p:nvSpPr>
        <p:spPr bwMode="auto">
          <a:xfrm>
            <a:off x="0" y="1754188"/>
            <a:ext cx="89916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a:solidFill>
                  <a:srgbClr val="002060"/>
                </a:solidFill>
                <a:latin typeface="Oswald"/>
              </a:rPr>
              <a:t>The California Work Opportunity and Responsibility to Kids (CalWORKs) program provides basic needs cash aid and services to low-income families with children to alleviate the impact of poverty on children and help parents overcome barriers to employment.</a:t>
            </a:r>
          </a:p>
          <a:p>
            <a:pPr eaLnBrk="1" hangingPunct="1">
              <a:buFontTx/>
              <a:buChar char="»"/>
            </a:pPr>
            <a:endParaRPr lang="en-US" altLang="en-US">
              <a:solidFill>
                <a:srgbClr val="002060"/>
              </a:solidFill>
              <a:latin typeface="Oswald"/>
            </a:endParaRPr>
          </a:p>
          <a:p>
            <a:pPr eaLnBrk="1" hangingPunct="1">
              <a:buFontTx/>
              <a:buChar char="»"/>
            </a:pPr>
            <a:r>
              <a:rPr lang="en-US" altLang="en-US">
                <a:solidFill>
                  <a:srgbClr val="002060"/>
                </a:solidFill>
                <a:latin typeface="Oswald"/>
              </a:rPr>
              <a:t>The CalWORKs program serves 1.1 million individuals in California, 80 percent of whom are children. Yet, the level of support provided to CalWORKs families is insufficient to meet basic needs and lift all of these children out of deep poverty.</a:t>
            </a:r>
          </a:p>
          <a:p>
            <a:pPr eaLnBrk="1" hangingPunct="1">
              <a:buFontTx/>
              <a:buChar char="»"/>
            </a:pPr>
            <a:endParaRPr lang="en-US" altLang="en-US">
              <a:solidFill>
                <a:srgbClr val="002060"/>
              </a:solidFill>
              <a:latin typeface="Oswald"/>
            </a:endParaRPr>
          </a:p>
          <a:p>
            <a:pPr eaLnBrk="1" hangingPunct="1">
              <a:buFontTx/>
              <a:buChar char="»"/>
            </a:pPr>
            <a:r>
              <a:rPr lang="en-US" altLang="en-US">
                <a:solidFill>
                  <a:srgbClr val="002060"/>
                </a:solidFill>
                <a:latin typeface="Oswald"/>
              </a:rPr>
              <a:t>This bill will endeavor to eliminate deep poverty in the CalWORKs program by placing a minimum grant level to ensure no CalWORKs grant falls below 50 percent of the federal poverty line.</a:t>
            </a:r>
          </a:p>
          <a:p>
            <a:pPr eaLnBrk="1" hangingPunct="1">
              <a:buFontTx/>
              <a:buChar char="»"/>
            </a:pPr>
            <a:endParaRPr lang="en-US" altLang="en-US">
              <a:solidFill>
                <a:srgbClr val="002060"/>
              </a:solidFill>
              <a:latin typeface="Oswald"/>
            </a:endParaRPr>
          </a:p>
          <a:p>
            <a:pPr eaLnBrk="1" hangingPunct="1">
              <a:buFontTx/>
              <a:buChar char="»"/>
            </a:pPr>
            <a:r>
              <a:rPr lang="en-US" altLang="en-US">
                <a:solidFill>
                  <a:srgbClr val="002060"/>
                </a:solidFill>
                <a:latin typeface="Oswald"/>
              </a:rPr>
              <a:t>By doing so, this bill will protect children from the worst harms of chronically unmet basic needs and better enable the CalWORKs program to achieve its goals.</a:t>
            </a:r>
          </a:p>
        </p:txBody>
      </p:sp>
      <p:grpSp>
        <p:nvGrpSpPr>
          <p:cNvPr id="20483" name="Group 14">
            <a:extLst>
              <a:ext uri="{FF2B5EF4-FFF2-40B4-BE49-F238E27FC236}">
                <a16:creationId xmlns:a16="http://schemas.microsoft.com/office/drawing/2014/main" xmlns="" id="{72A1B745-00DB-4CE5-ABFE-16686FE3119E}"/>
              </a:ext>
            </a:extLst>
          </p:cNvPr>
          <p:cNvGrpSpPr>
            <a:grpSpLocks/>
          </p:cNvGrpSpPr>
          <p:nvPr/>
        </p:nvGrpSpPr>
        <p:grpSpPr bwMode="auto">
          <a:xfrm>
            <a:off x="192088" y="1150938"/>
            <a:ext cx="758825" cy="542925"/>
            <a:chOff x="6928338" y="1345703"/>
            <a:chExt cx="759239" cy="541712"/>
          </a:xfrm>
        </p:grpSpPr>
        <p:sp>
          <p:nvSpPr>
            <p:cNvPr id="10" name="Arrow: Chevron 9">
              <a:extLst>
                <a:ext uri="{FF2B5EF4-FFF2-40B4-BE49-F238E27FC236}">
                  <a16:creationId xmlns:a16="http://schemas.microsoft.com/office/drawing/2014/main" xmlns="" id="{804117C3-187F-4357-8571-B9F8C9B6F7D5}"/>
                </a:ext>
              </a:extLst>
            </p:cNvPr>
            <p:cNvSpPr/>
            <p:nvPr/>
          </p:nvSpPr>
          <p:spPr>
            <a:xfrm>
              <a:off x="6928338" y="1345703"/>
              <a:ext cx="246196"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Arrow: Chevron 12">
              <a:extLst>
                <a:ext uri="{FF2B5EF4-FFF2-40B4-BE49-F238E27FC236}">
                  <a16:creationId xmlns:a16="http://schemas.microsoft.com/office/drawing/2014/main" xmlns="" id="{F0D80341-DF4F-496B-935B-95AB072333E2}"/>
                </a:ext>
              </a:extLst>
            </p:cNvPr>
            <p:cNvSpPr/>
            <p:nvPr/>
          </p:nvSpPr>
          <p:spPr>
            <a:xfrm>
              <a:off x="7190418" y="1345703"/>
              <a:ext cx="246197"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4" name="Arrow: Chevron 13">
              <a:extLst>
                <a:ext uri="{FF2B5EF4-FFF2-40B4-BE49-F238E27FC236}">
                  <a16:creationId xmlns:a16="http://schemas.microsoft.com/office/drawing/2014/main" xmlns="" id="{F67E3CBD-0E77-4E83-96F0-474046795C9E}"/>
                </a:ext>
              </a:extLst>
            </p:cNvPr>
            <p:cNvSpPr/>
            <p:nvPr/>
          </p:nvSpPr>
          <p:spPr>
            <a:xfrm>
              <a:off x="7441380" y="1345703"/>
              <a:ext cx="246197" cy="54171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grpSp>
      <p:sp>
        <p:nvSpPr>
          <p:cNvPr id="20484" name="TextBox 15">
            <a:extLst>
              <a:ext uri="{FF2B5EF4-FFF2-40B4-BE49-F238E27FC236}">
                <a16:creationId xmlns:a16="http://schemas.microsoft.com/office/drawing/2014/main" xmlns="" id="{F4E5D16A-642D-471B-A680-39C65F6BE210}"/>
              </a:ext>
            </a:extLst>
          </p:cNvPr>
          <p:cNvSpPr txBox="1">
            <a:spLocks noChangeArrowheads="1"/>
          </p:cNvSpPr>
          <p:nvPr/>
        </p:nvSpPr>
        <p:spPr bwMode="auto">
          <a:xfrm>
            <a:off x="950913" y="1160463"/>
            <a:ext cx="899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2060"/>
                </a:solidFill>
                <a:latin typeface="Oswald"/>
              </a:rPr>
              <a:t>SB 982 (Mitchell): </a:t>
            </a:r>
            <a:r>
              <a:rPr lang="en-US" altLang="en-US" sz="2400" b="1">
                <a:solidFill>
                  <a:srgbClr val="002060"/>
                </a:solidFill>
                <a:latin typeface="Oswald"/>
              </a:rPr>
              <a:t>CalWORKs Ending Deep Childhood Poverty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xmlns="" id="{C8583C08-1C2F-4252-931D-777396FEAD93}"/>
              </a:ext>
            </a:extLst>
          </p:cNvPr>
          <p:cNvSpPr/>
          <p:nvPr/>
        </p:nvSpPr>
        <p:spPr>
          <a:xfrm rot="10800000">
            <a:off x="2978150" y="3943350"/>
            <a:ext cx="3187700" cy="1423988"/>
          </a:xfrm>
          <a:prstGeom prst="triangle">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xmlns="" id="{FC16F8E8-7BB9-4B81-80DA-A0D3A85DF464}"/>
              </a:ext>
            </a:extLst>
          </p:cNvPr>
          <p:cNvSpPr/>
          <p:nvPr/>
        </p:nvSpPr>
        <p:spPr>
          <a:xfrm>
            <a:off x="0" y="1922463"/>
            <a:ext cx="9144000" cy="2352675"/>
          </a:xfrm>
          <a:prstGeom prst="rect">
            <a:avLst/>
          </a:prstGeom>
          <a:solidFill>
            <a:srgbClr val="B4D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dirty="0">
                <a:solidFill>
                  <a:srgbClr val="002060"/>
                </a:solidFill>
                <a:latin typeface="Oswald"/>
              </a:rPr>
              <a:t>Moving Advocacy Forward</a:t>
            </a:r>
            <a:endParaRPr lang="en-US" sz="4000" b="1" dirty="0">
              <a:solidFill>
                <a:srgbClr val="002060"/>
              </a:solidFill>
              <a:latin typeface="Oswald"/>
            </a:endParaRPr>
          </a:p>
          <a:p>
            <a:pPr algn="ctr" eaLnBrk="1" hangingPunct="1">
              <a:defRPr/>
            </a:pPr>
            <a:endParaRPr lang="en-US" dirty="0">
              <a:latin typeface="Oswald"/>
            </a:endParaRPr>
          </a:p>
        </p:txBody>
      </p:sp>
    </p:spTree>
  </p:cSld>
  <p:clrMapOvr>
    <a:masterClrMapping/>
  </p:clrMapOvr>
</p:sld>
</file>

<file path=ppt/theme/theme1.xml><?xml version="1.0" encoding="utf-8"?>
<a:theme xmlns:a="http://schemas.openxmlformats.org/drawingml/2006/main" name="Office Theme">
  <a:themeElements>
    <a:clrScheme name="JFS">
      <a:dk1>
        <a:srgbClr val="5A471C"/>
      </a:dk1>
      <a:lt1>
        <a:srgbClr val="B4D5F0"/>
      </a:lt1>
      <a:dk2>
        <a:srgbClr val="5A471C"/>
      </a:dk2>
      <a:lt2>
        <a:srgbClr val="B4D5F0"/>
      </a:lt2>
      <a:accent1>
        <a:srgbClr val="FFFFFF"/>
      </a:accent1>
      <a:accent2>
        <a:srgbClr val="B4D5F0"/>
      </a:accent2>
      <a:accent3>
        <a:srgbClr val="FFFFFF"/>
      </a:accent3>
      <a:accent4>
        <a:srgbClr val="B4D5F0"/>
      </a:accent4>
      <a:accent5>
        <a:srgbClr val="FFFFFF"/>
      </a:accent5>
      <a:accent6>
        <a:srgbClr val="B4D5F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1306</Words>
  <Application>Microsoft Office PowerPoint</Application>
  <PresentationFormat>On-screen Show (4:3)</PresentationFormat>
  <Paragraphs>184</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Malgun Gothic</vt:lpstr>
      <vt:lpstr>Arial</vt:lpstr>
      <vt:lpstr>Calibri</vt:lpstr>
      <vt:lpstr>Oswald</vt:lpstr>
      <vt:lpstr>Segoe UI</vt:lpstr>
      <vt:lpstr>Office Theme</vt:lpstr>
      <vt:lpstr>PowerPoint Presentation</vt:lpstr>
      <vt:lpstr>PowerPoint Presentation</vt:lpstr>
      <vt:lpstr>PowerPoint Presentation</vt:lpstr>
      <vt:lpstr>JFS Public Policy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Informed</vt:lpstr>
      <vt:lpstr>PowerPoint Presentation</vt:lpstr>
      <vt:lpstr>Relationship Building with Policymakers</vt:lpstr>
      <vt:lpstr>Relationship Building with Policymakers</vt:lpstr>
      <vt:lpstr>PowerPoint Presentation</vt:lpstr>
      <vt:lpstr>JFS  Paper Plate Campaign</vt:lpstr>
      <vt:lpstr>  Anti-Hunger Advocacy Resources</vt:lpstr>
      <vt:lpstr>PowerPoint Presentation</vt:lpstr>
      <vt:lpstr>Voting Matters in EVERY Election</vt:lpstr>
      <vt:lpstr>Are You Ready to Participate in 2018?</vt:lpstr>
      <vt:lpstr>Nonpartisan Information</vt:lpstr>
      <vt:lpstr>THANK YOU</vt:lpstr>
    </vt:vector>
  </TitlesOfParts>
  <Company>Innovation Protocol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Innovation Protocol</dc:creator>
  <cp:lastModifiedBy>Elizabeth Cervantes</cp:lastModifiedBy>
  <cp:revision>37</cp:revision>
  <cp:lastPrinted>2018-05-15T01:25:22Z</cp:lastPrinted>
  <dcterms:created xsi:type="dcterms:W3CDTF">2008-09-12T22:15:43Z</dcterms:created>
  <dcterms:modified xsi:type="dcterms:W3CDTF">2018-05-21T22:22:48Z</dcterms:modified>
</cp:coreProperties>
</file>