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641D-EDCD-4ACF-AC8C-2A7FE85A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DF283-8E24-4EAA-8638-32D01B38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F28-0BEC-43DC-B104-4F53F433275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25495-02DB-4708-AD41-325A85BF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AAE1F-ED5E-49E2-8BC6-CCBD848D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B1B-4A4A-4C07-84ED-390C65AB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DDC27-12C9-4F49-923D-A2BA4330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00BBB-BE72-4E94-9973-6CDA1546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E52F-CBFE-4102-9538-DC5B4E512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4F28-0BEC-43DC-B104-4F53F433275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82885-1846-4278-9580-E4B20DAE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CD61E-0330-4D6E-A967-AF67EB1C0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DB1B-4A4A-4C07-84ED-390C65AB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mailto:bsilva@ph.lacounty.gov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859621-25D4-494C-8908-ED6FA415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LA County Food Redistribution Initiative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4DD0A-DAD2-49AA-A159-4E2392A94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6BAE21-A531-4F79-8401-504A15AB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food is wasted annually in California?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20AA0-8E4A-4279-9789-9AF8104D14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7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BDA2D-C4BD-4F33-8F60-4DDCCA4E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County - Commercial Food Waste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3BFCD-1347-40C3-9E3E-32E20A7C2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2B8904-A0F4-49BE-B71D-E4E52F6B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0AE51-B310-4CBF-8ECA-0DA99FAC0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72"/>
    </mc:Choice>
    <mc:Fallback xmlns="">
      <p:transition xmlns:p14="http://schemas.microsoft.com/office/powerpoint/2010/main" spd="slow" advTm="1289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4DBC88-8CA0-4D5B-8231-E9E31728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35CD3-35CB-4D5F-92B6-8FD6F8F5F5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72"/>
    </mc:Choice>
    <mc:Fallback xmlns="">
      <p:transition xmlns:p14="http://schemas.microsoft.com/office/powerpoint/2010/main" spd="slow" advTm="12897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8DDAE-9E77-415D-9127-213765A2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25558-A65D-423F-BF6D-E5EB75FE0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2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3DCCAC-91B4-4B68-8672-127B2D6E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BFFEF-E99E-494B-9842-826D78F5E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416CCB-EC94-4A0D-B9EE-60618CDB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9DA2F-579C-4571-8BD8-8886908C9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3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9DB5DE-3F8B-43F3-A273-4DEB3DD8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E0BFF-4350-4AD2-B1C9-EFBD1E7C1B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2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7C09DF-92F7-402C-9321-2BD8B805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78633-EA01-49DA-BBCC-784251D48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9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544574-B9A0-481E-A355-AF9C703C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087BA-7D43-43F7-9AB4-D8E27F4025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FEC004-FDA1-4391-BF08-F54136DE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County Food Redistribution Initiative (LACFRI)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312E6-C833-4191-91D0-45DA0A505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EC719-9A45-486F-B0DC-D09826DF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Reduction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812C2-0F6B-40C0-9A93-10EDBE8C9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8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9D489-03E3-4493-8C5E-31CD312F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E257D-A640-4F47-8AAD-CE8AC6F03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5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BE936-416D-4B86-874C-08080684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Reduction =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4583D-BE8D-4DA6-9A79-4D4656660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CAB5A5-16A5-45AA-A446-F69D1B7F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Reduction at </a:t>
            </a:r>
            <a:br>
              <a:rPr lang="en-US"/>
            </a:br>
            <a:r>
              <a:rPr lang="en-US"/>
              <a:t>the University of Texas - Austin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3501B-2E0C-47C9-9ABA-80A2BF9610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3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971B7-F131-49EF-BC4F-C9ECEECA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1FE3D-260B-4626-B4FB-CA4B67401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6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8B54C8-5F99-489D-B698-56DAA6DE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Date Labeling and Food Waste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22BD4-2759-47F6-8FD3-C6865DC94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6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85FA88-A7F1-4AC5-865A-AD35EAEA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responsible for determining what date goes on a particular food?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B9750-A509-466F-801C-D7722A315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84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ADF657-7967-41BC-8911-AC9D1635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responsible for determining what date goes on a particular food?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B7EF4-EA0C-4A2E-92DB-5A15C1D58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4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E12519-4F0C-4CF5-A380-A2EAEF5B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are the only date labels that the government regulates?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1252F-885A-4DFC-969F-5BF493DE3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2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134980-B7F9-4EDD-A8AF-930F03C8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are the only date labels that the government regulates?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6CA27-80FD-462C-9605-58E9E4BDA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2486F0-A63E-4944-82A8-34009299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LACFRI Steering Committee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A1DF6-0544-446B-B9CD-1973090DB2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2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80A55C-5F87-43BA-986B-F05CB38C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32A3D-E100-4682-B691-0EC3B771B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40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7AFD73-03C4-42C9-B2A3-6A2A18B3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24D65-D4A7-4ED9-8636-C7BA09820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0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968E1-7161-442C-BB6F-4CFC48AF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Regional Food Bank’s “Shelf Life Guide”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AA07B-8E10-4284-8F15-2FE90D585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74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A52EC1-1430-4995-A9EC-D0541D79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EPA Food Recovery Challenge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C263E-2DA8-4101-A96E-2C8F58F7E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63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F0B88-E8D6-4FB0-8AE1-F53C1FFE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Donating Surplus Food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0FDFD-325B-4AAE-875E-625D5B3EB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3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5B11E8-9E02-478F-A533-159D4AA1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A5FDB-BEFF-4A2B-8A92-CAE27B4F9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4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005104-153C-4D0E-8BDB-1645B855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Liability Concerns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51698-A3E1-4CCC-AC29-FB3C1941E2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54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A0EA4F-1E89-4E24-9B59-58D871C7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Department Concerns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9B241-2880-492A-B28A-A55222FFF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A406CA-759E-4B2F-AB4B-8868BB24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Private Households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CD1C6-6B20-4F7A-AC03-6FE49B3C7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3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120B3-378E-4EEE-81AD-11288BAE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Donation Liability Protections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B2D4C-EF1A-4787-9A70-7A82CF6EBB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9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6D8EB1-E3FA-4DFF-8915-521FA78D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C84B5-FF5D-4160-B7EC-58900B423D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6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65B6C8-6AEB-4F84-A564-CCFBED4B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Emerson Good Samaritan Food Donation Act of 1996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763E2-F6BB-4501-B16F-C093E71FD2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931460-1B61-482E-8441-3380B8AE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Emerson Good Samaritan Food Donation Act of 1996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A5D0B-ABE2-4D46-AB54-888529681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4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E54D62-1990-4BF3-A7FA-E7FFCA1E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California</a:t>
            </a:r>
            <a:br>
              <a:rPr lang="en-US"/>
            </a:br>
            <a:r>
              <a:rPr lang="en-US"/>
              <a:t>Good Samaritan </a:t>
            </a:r>
            <a:br>
              <a:rPr lang="en-US"/>
            </a:br>
            <a:r>
              <a:rPr lang="en-US"/>
              <a:t>Food Donation Act of 2018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DC6FC-623B-4517-8B43-B7A239EE8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45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FAF4D3-61F9-4FD0-B5A4-FC19AB09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California Health and Safety Code</a:t>
            </a:r>
            <a:br>
              <a:rPr lang="en-US"/>
            </a:br>
            <a:r>
              <a:rPr lang="en-US"/>
              <a:t>Section 114432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56607-6C9B-4858-AED5-5BA0537F3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38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49AD0-EF1C-4C9B-AAA2-E5A92ECE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California Health and Safety Code</a:t>
            </a:r>
            <a:br>
              <a:rPr lang="en-US"/>
            </a:br>
            <a:r>
              <a:rPr lang="en-US"/>
              <a:t>Section 114433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2F4BE-3A00-4B2C-BB23-C2738BD9F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72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45B72D-8C3D-403C-83F4-DE8DFEB5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Permitted Food Facilities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BC26A-C4B4-4DBB-BC81-50C83F871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8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6F6BF-CC04-405B-955C-2A2E5D55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Donation Apps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EB373-7DB3-49C7-933F-1FF163766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74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47B596-7F09-4A9E-8634-B026BAE1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Viewing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8966A-A251-4022-9034-9AA093BD94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7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F69E7F-114D-47AC-A671-A1E55052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Safety Questions – LA County*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8980F-B47C-434D-9CA3-E78B989F9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60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2EC37A-0A20-498F-BDC4-5AFE10E9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/>
              <a:t>Questions?</a:t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r>
              <a:rPr lang="en-US"/>
              <a:t>Bernadet Garcia-Silva, MPH</a:t>
            </a:r>
            <a:r>
              <a:rPr lang="en-US" sz="6000"/>
              <a:t/>
            </a:r>
            <a:br>
              <a:rPr lang="en-US" sz="6000"/>
            </a:br>
            <a:r>
              <a:rPr lang="en-US">
                <a:hlinkClick r:id="rId2"/>
              </a:rPr>
              <a:t>bsilva@ph.lacounty.gov</a:t>
            </a:r>
            <a:r>
              <a:rPr lang="en-US"/>
              <a:t/>
            </a:r>
            <a:br>
              <a:rPr lang="en-US"/>
            </a:br>
            <a:r>
              <a:rPr lang="en-US"/>
              <a:t>(626) 430-5454</a:t>
            </a:r>
            <a:br>
              <a:rPr lang="en-US"/>
            </a:br>
            <a:r>
              <a:rPr lang="en-US"/>
              <a:t>SaveTheFoodLA.com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6DB95-8128-4AEB-92B6-B31EED74B6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3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D90DD-DB0F-4239-8587-B27FBF24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Waste Basics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E1923-157C-4912-B48F-5FBD4F7A4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465FE0-146D-4D2B-BA23-F1A2CB00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percentage of food never gets eaten worldwide?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41A37-80EE-4C07-80AA-BC804BDF1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E2022A-2126-41B5-B1DA-3DB87C76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percentage of food never gets eaten worldwide?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1578A-69EA-4CA8-95F7-1D935B35F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9C84F-AC56-4DA6-A5F5-C2BA2541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F5E22-08F8-4691-94FC-A3DDACB49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6F1753-890F-4EA3-B85C-B9F498D3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much food is wasted annually in California?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7331F-8301-46EB-9FB3-3FC797E8C1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2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On-screen Show (4:3)</PresentationFormat>
  <Paragraphs>34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The LA County Food Redistribution Initiative</vt:lpstr>
      <vt:lpstr>LA County Food Redistribution Initiative (LACFRI)</vt:lpstr>
      <vt:lpstr>LACFRI Steering Committee</vt:lpstr>
      <vt:lpstr>PowerPoint Presentation</vt:lpstr>
      <vt:lpstr>Food Waste Basics</vt:lpstr>
      <vt:lpstr>What percentage of food never gets eaten worldwide?</vt:lpstr>
      <vt:lpstr>What percentage of food never gets eaten worldwide?</vt:lpstr>
      <vt:lpstr>PowerPoint Presentation</vt:lpstr>
      <vt:lpstr>How much food is wasted annually in California?</vt:lpstr>
      <vt:lpstr>How much food is wasted annually in California?</vt:lpstr>
      <vt:lpstr>LA County - Commercial Food Waste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 Reduction</vt:lpstr>
      <vt:lpstr>PowerPoint Presentation</vt:lpstr>
      <vt:lpstr>Source Reduction = Prevention</vt:lpstr>
      <vt:lpstr>Source Reduction at  the University of Texas - Austin</vt:lpstr>
      <vt:lpstr>PowerPoint Presentation</vt:lpstr>
      <vt:lpstr>Date Labeling and Food Waste</vt:lpstr>
      <vt:lpstr>Who is responsible for determining what date goes on a particular food?</vt:lpstr>
      <vt:lpstr>Who is responsible for determining what date goes on a particular food?</vt:lpstr>
      <vt:lpstr>Which are the only date labels that the government regulates?</vt:lpstr>
      <vt:lpstr>Which are the only date labels that the government regulates?</vt:lpstr>
      <vt:lpstr>PowerPoint Presentation</vt:lpstr>
      <vt:lpstr>PowerPoint Presentation</vt:lpstr>
      <vt:lpstr>LA Regional Food Bank’s “Shelf Life Guide”</vt:lpstr>
      <vt:lpstr>US EPA Food Recovery Challenge</vt:lpstr>
      <vt:lpstr>Donating Surplus Food</vt:lpstr>
      <vt:lpstr>PowerPoint Presentation</vt:lpstr>
      <vt:lpstr>Liability Concerns</vt:lpstr>
      <vt:lpstr>Health Department Concerns</vt:lpstr>
      <vt:lpstr>Private Households</vt:lpstr>
      <vt:lpstr>Food Donation Liability Protections</vt:lpstr>
      <vt:lpstr>Bill Emerson Good Samaritan Food Donation Act of 1996</vt:lpstr>
      <vt:lpstr>Bill Emerson Good Samaritan Food Donation Act of 1996</vt:lpstr>
      <vt:lpstr>California Good Samaritan  Food Donation Act of 2018</vt:lpstr>
      <vt:lpstr>California Health and Safety Code Section 114432</vt:lpstr>
      <vt:lpstr>California Health and Safety Code Section 114433</vt:lpstr>
      <vt:lpstr>Permitted Food Facilities</vt:lpstr>
      <vt:lpstr>Food Donation Apps</vt:lpstr>
      <vt:lpstr>Recommended Viewing</vt:lpstr>
      <vt:lpstr>Food Safety Questions – LA County*</vt:lpstr>
      <vt:lpstr>Questions?  Bernadet Garcia-Silva, MPH bsilva@ph.lacounty.gov (626) 430-5454 SaveTheFoodLA.com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 County Food Redistribution Initiative</dc:title>
  <dc:creator>Bernadet Garcia-Silva</dc:creator>
  <cp:lastModifiedBy>Elizabeth Cervantes</cp:lastModifiedBy>
  <cp:revision>1</cp:revision>
  <dcterms:created xsi:type="dcterms:W3CDTF">2019-05-11T00:41:49Z</dcterms:created>
  <dcterms:modified xsi:type="dcterms:W3CDTF">2019-05-14T17:41:52Z</dcterms:modified>
</cp:coreProperties>
</file>