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Open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50dd388d0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Dream Team has rebranded to the Leadership Support Committee. Originally named to symbolize the Food Bank's ambitious goals, the Dream Team was dedicated to organizing, designing, and developing the curriculum for Leadership Team meetings to foster the leadership skills of the Food Bank's leaders. The concept was originally developed by Jeff, Weldon, and Alicia. Brainstormed how to better approach change management. The team has grown and evolved over the years. </a:t>
            </a:r>
            <a:endParaRPr/>
          </a:p>
          <a:p>
            <a:pPr marL="0" lvl="0" indent="0" algn="l" rtl="0">
              <a:spcBef>
                <a:spcPts val="0"/>
              </a:spcBef>
              <a:spcAft>
                <a:spcPts val="0"/>
              </a:spcAft>
              <a:buNone/>
            </a:pPr>
            <a:endParaRPr/>
          </a:p>
          <a:p>
            <a:pPr marL="0" lvl="0" indent="0" algn="l" rtl="0">
              <a:spcBef>
                <a:spcPts val="0"/>
              </a:spcBef>
              <a:spcAft>
                <a:spcPts val="0"/>
              </a:spcAft>
              <a:buNone/>
            </a:pPr>
            <a:r>
              <a:rPr lang="en-GB"/>
              <a:t>Despite the positive intent behind the name, we decided to rebrand it to the Leadership Support Committee to better align with the naming convention of other Food Bank committees and to more clearly associate it with the Leadership Team. </a:t>
            </a:r>
            <a:endParaRPr/>
          </a:p>
          <a:p>
            <a:pPr marL="0" lvl="0" indent="0" algn="l" rtl="0">
              <a:spcBef>
                <a:spcPts val="0"/>
              </a:spcBef>
              <a:spcAft>
                <a:spcPts val="0"/>
              </a:spcAft>
              <a:buNone/>
            </a:pPr>
            <a:endParaRPr/>
          </a:p>
          <a:p>
            <a:pPr marL="0" lvl="0" indent="0" algn="l" rtl="0">
              <a:spcBef>
                <a:spcPts val="0"/>
              </a:spcBef>
              <a:spcAft>
                <a:spcPts val="0"/>
              </a:spcAft>
              <a:buNone/>
            </a:pPr>
            <a:r>
              <a:rPr lang="en-GB"/>
              <a:t>If you want to join the committee and contribute to Leadership Team resources and training events, please speak with your manager about participating. Participation is open to any Leadership Team member, which includes all employees who are an analyst, lead, or higher. We highly encourage your involvement, as it’s a valuable opportunity to enhance your leadership skills.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g2750dd388d0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f3fc2f5947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f3fc2f5947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3fc2f5947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f3fc2f5947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3fc2f5947_0_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3fc2f5947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3fc2f5947_0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Dream Team has rebranded to the Leadership Support Committee. Originally named to symbolize the Food Bank's ambitious goals, the Dream Team was dedicated to organizing, designing, and developing the curriculum for Leadership Team meetings to foster the leadership skills of the Food Bank's leaders. The concept was originally developed by Jeff, Weldon, and Alicia. Brainstormed how to better approach change management. The team has grown and evolved over the years. </a:t>
            </a:r>
            <a:endParaRPr/>
          </a:p>
          <a:p>
            <a:pPr marL="0" lvl="0" indent="0" algn="l" rtl="0">
              <a:spcBef>
                <a:spcPts val="0"/>
              </a:spcBef>
              <a:spcAft>
                <a:spcPts val="0"/>
              </a:spcAft>
              <a:buNone/>
            </a:pPr>
            <a:endParaRPr/>
          </a:p>
          <a:p>
            <a:pPr marL="0" lvl="0" indent="0" algn="l" rtl="0">
              <a:spcBef>
                <a:spcPts val="0"/>
              </a:spcBef>
              <a:spcAft>
                <a:spcPts val="0"/>
              </a:spcAft>
              <a:buNone/>
            </a:pPr>
            <a:r>
              <a:rPr lang="en-GB"/>
              <a:t>Despite the positive intent behind the name, we decided to rebrand it to the Leadership Support Committee to better align with the naming convention of other Food Bank committees and to more clearly associate it with the Leadership Team. </a:t>
            </a:r>
            <a:endParaRPr/>
          </a:p>
          <a:p>
            <a:pPr marL="0" lvl="0" indent="0" algn="l" rtl="0">
              <a:spcBef>
                <a:spcPts val="0"/>
              </a:spcBef>
              <a:spcAft>
                <a:spcPts val="0"/>
              </a:spcAft>
              <a:buNone/>
            </a:pPr>
            <a:endParaRPr/>
          </a:p>
          <a:p>
            <a:pPr marL="0" lvl="0" indent="0" algn="l" rtl="0">
              <a:spcBef>
                <a:spcPts val="0"/>
              </a:spcBef>
              <a:spcAft>
                <a:spcPts val="0"/>
              </a:spcAft>
              <a:buNone/>
            </a:pPr>
            <a:r>
              <a:rPr lang="en-GB"/>
              <a:t>If you want to join the committee and contribute to Leadership Team resources and training events, please speak with your manager about participating. Participation is open to any Leadership Team member, which includes all employees who are an analyst, lead, or higher. We highly encourage your involvement, as it’s a valuable opportunity to enhance your leadership skills.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3" name="Google Shape;263;g2f3fc2f5947_0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3fc2f5947_0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f3fc2f5947_0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f3fc2f5947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f3fc2f5947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f3fc2f5947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f3fc2f5947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3fc2f5947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f3fc2f5947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3fc2f5947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f3fc2f5947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f3fc2f5947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f3fc2f5947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3fc2f5947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f3fc2f5947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f3fc2f5947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f3fc2f5947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f3fc2f5947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Dream Team has rebranded to the Leadership Support Committee. Originally named to symbolize the Food Bank's ambitious goals, the Dream Team was dedicated to organizing, designing, and developing the curriculum for Leadership Team meetings to foster the leadership skills of the Food Bank's leaders. The concept was originally developed by Jeff, Weldon, and Alicia. Brainstormed how to better approach change management. The team has grown and evolved over the years. </a:t>
            </a:r>
            <a:endParaRPr/>
          </a:p>
          <a:p>
            <a:pPr marL="0" lvl="0" indent="0" algn="l" rtl="0">
              <a:spcBef>
                <a:spcPts val="0"/>
              </a:spcBef>
              <a:spcAft>
                <a:spcPts val="0"/>
              </a:spcAft>
              <a:buNone/>
            </a:pPr>
            <a:endParaRPr/>
          </a:p>
          <a:p>
            <a:pPr marL="0" lvl="0" indent="0" algn="l" rtl="0">
              <a:spcBef>
                <a:spcPts val="0"/>
              </a:spcBef>
              <a:spcAft>
                <a:spcPts val="0"/>
              </a:spcAft>
              <a:buNone/>
            </a:pPr>
            <a:r>
              <a:rPr lang="en-GB"/>
              <a:t>Despite the positive intent behind the name, we decided to rebrand it to the Leadership Support Committee to better align with the naming convention of other Food Bank committees and to more clearly associate it with the Leadership Team. </a:t>
            </a:r>
            <a:endParaRPr/>
          </a:p>
          <a:p>
            <a:pPr marL="0" lvl="0" indent="0" algn="l" rtl="0">
              <a:spcBef>
                <a:spcPts val="0"/>
              </a:spcBef>
              <a:spcAft>
                <a:spcPts val="0"/>
              </a:spcAft>
              <a:buNone/>
            </a:pPr>
            <a:endParaRPr/>
          </a:p>
          <a:p>
            <a:pPr marL="0" lvl="0" indent="0" algn="l" rtl="0">
              <a:spcBef>
                <a:spcPts val="0"/>
              </a:spcBef>
              <a:spcAft>
                <a:spcPts val="0"/>
              </a:spcAft>
              <a:buNone/>
            </a:pPr>
            <a:r>
              <a:rPr lang="en-GB"/>
              <a:t>If you want to join the committee and contribute to Leadership Team resources and training events, please speak with your manager about participating. Participation is open to any Leadership Team member, which includes all employees who are an analyst, lead, or higher. We highly encourage your involvement, as it’s a valuable opportunity to enhance your leadership skills.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9" name="Google Shape;319;g2f3fc2f5947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f3fc2f5947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f3fc2f5947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f3fc2f5947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f3fc2f5947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3fc2f5947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3fc2f5947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3fc2f5947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f3fc2f5947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3fc2f5947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f3fc2f5947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3fc2f5947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f3fc2f5947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3fc2f5947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3fc2f5947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3fc2f5947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f3fc2f5947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1">
  <p:cSld name="Cover1">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6096000" y="-305583"/>
            <a:ext cx="6096000" cy="4170394"/>
          </a:xfrm>
          <a:prstGeom prst="rect">
            <a:avLst/>
          </a:prstGeom>
          <a:noFill/>
          <a:ln>
            <a:noFill/>
          </a:ln>
        </p:spPr>
      </p:pic>
      <p:pic>
        <p:nvPicPr>
          <p:cNvPr id="13" name="Google Shape;13;p2"/>
          <p:cNvPicPr preferRelativeResize="0"/>
          <p:nvPr/>
        </p:nvPicPr>
        <p:blipFill rotWithShape="1">
          <a:blip r:embed="rId3">
            <a:alphaModFix/>
          </a:blip>
          <a:srcRect/>
          <a:stretch/>
        </p:blipFill>
        <p:spPr>
          <a:xfrm>
            <a:off x="-22034" y="-201132"/>
            <a:ext cx="6118034" cy="4065943"/>
          </a:xfrm>
          <a:prstGeom prst="rect">
            <a:avLst/>
          </a:prstGeom>
          <a:noFill/>
          <a:ln>
            <a:noFill/>
          </a:ln>
        </p:spPr>
      </p:pic>
      <p:pic>
        <p:nvPicPr>
          <p:cNvPr id="14" name="Google Shape;14;p2"/>
          <p:cNvPicPr preferRelativeResize="0"/>
          <p:nvPr/>
        </p:nvPicPr>
        <p:blipFill rotWithShape="1">
          <a:blip r:embed="rId4">
            <a:alphaModFix/>
          </a:blip>
          <a:srcRect/>
          <a:stretch/>
        </p:blipFill>
        <p:spPr>
          <a:xfrm>
            <a:off x="-23971" y="-9626"/>
            <a:ext cx="12556063" cy="2258556"/>
          </a:xfrm>
          <a:prstGeom prst="rect">
            <a:avLst/>
          </a:prstGeom>
          <a:noFill/>
          <a:ln>
            <a:noFill/>
          </a:ln>
        </p:spPr>
      </p:pic>
      <p:sp>
        <p:nvSpPr>
          <p:cNvPr id="15" name="Google Shape;15;p2"/>
          <p:cNvSpPr txBox="1">
            <a:spLocks noGrp="1"/>
          </p:cNvSpPr>
          <p:nvPr>
            <p:ph type="body" idx="1"/>
          </p:nvPr>
        </p:nvSpPr>
        <p:spPr>
          <a:xfrm>
            <a:off x="2130424" y="5761060"/>
            <a:ext cx="7931150" cy="7889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4400"/>
              <a:buNone/>
              <a:defRPr sz="4400"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 name="Google Shape;16;p2"/>
          <p:cNvPicPr preferRelativeResize="0"/>
          <p:nvPr/>
        </p:nvPicPr>
        <p:blipFill>
          <a:blip r:embed="rId5">
            <a:alphaModFix/>
          </a:blip>
          <a:stretch>
            <a:fillRect/>
          </a:stretch>
        </p:blipFill>
        <p:spPr>
          <a:xfrm>
            <a:off x="5019831" y="4045925"/>
            <a:ext cx="2145935" cy="15340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fo or Image Slide 6">
  <p:cSld name="Info or Image Slide 6">
    <p:spTree>
      <p:nvGrpSpPr>
        <p:cNvPr id="1" name="Shape 99"/>
        <p:cNvGrpSpPr/>
        <p:nvPr/>
      </p:nvGrpSpPr>
      <p:grpSpPr>
        <a:xfrm>
          <a:off x="0" y="0"/>
          <a:ext cx="0" cy="0"/>
          <a:chOff x="0" y="0"/>
          <a:chExt cx="0" cy="0"/>
        </a:xfrm>
      </p:grpSpPr>
      <p:pic>
        <p:nvPicPr>
          <p:cNvPr id="100" name="Google Shape;100;p11"/>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01" name="Google Shape;10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4" name="Google Shape;104;p11"/>
          <p:cNvSpPr txBox="1">
            <a:spLocks noGrp="1"/>
          </p:cNvSpPr>
          <p:nvPr>
            <p:ph type="body" idx="1"/>
          </p:nvPr>
        </p:nvSpPr>
        <p:spPr>
          <a:xfrm>
            <a:off x="468432" y="1788460"/>
            <a:ext cx="11261749" cy="2090366"/>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1"/>
          <p:cNvSpPr>
            <a:spLocks noGrp="1"/>
          </p:cNvSpPr>
          <p:nvPr>
            <p:ph type="pic" idx="2"/>
          </p:nvPr>
        </p:nvSpPr>
        <p:spPr>
          <a:xfrm>
            <a:off x="6096000" y="4197096"/>
            <a:ext cx="6112043" cy="2090366"/>
          </a:xfrm>
          <a:prstGeom prst="rect">
            <a:avLst/>
          </a:prstGeom>
          <a:noFill/>
          <a:ln>
            <a:noFill/>
          </a:ln>
        </p:spPr>
      </p:sp>
      <p:sp>
        <p:nvSpPr>
          <p:cNvPr id="106" name="Google Shape;106;p11"/>
          <p:cNvSpPr>
            <a:spLocks noGrp="1"/>
          </p:cNvSpPr>
          <p:nvPr>
            <p:ph type="pic" idx="3"/>
          </p:nvPr>
        </p:nvSpPr>
        <p:spPr>
          <a:xfrm>
            <a:off x="-18902" y="4197096"/>
            <a:ext cx="6150681" cy="2090366"/>
          </a:xfrm>
          <a:prstGeom prst="rect">
            <a:avLst/>
          </a:prstGeom>
          <a:noFill/>
          <a:ln>
            <a:noFill/>
          </a:ln>
        </p:spPr>
      </p:sp>
      <p:cxnSp>
        <p:nvCxnSpPr>
          <p:cNvPr id="107" name="Google Shape;107;p11"/>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108" name="Google Shape;108;p11"/>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109" name="Google Shape;109;p11"/>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fo or Image border Slide">
  <p:cSld name="Info or Image border Slide">
    <p:spTree>
      <p:nvGrpSpPr>
        <p:cNvPr id="1" name="Shape 110"/>
        <p:cNvGrpSpPr/>
        <p:nvPr/>
      </p:nvGrpSpPr>
      <p:grpSpPr>
        <a:xfrm>
          <a:off x="0" y="0"/>
          <a:ext cx="0" cy="0"/>
          <a:chOff x="0" y="0"/>
          <a:chExt cx="0" cy="0"/>
        </a:xfrm>
      </p:grpSpPr>
      <p:pic>
        <p:nvPicPr>
          <p:cNvPr id="111" name="Google Shape;111;p12"/>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12" name="Google Shape;1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12"/>
          <p:cNvSpPr/>
          <p:nvPr/>
        </p:nvSpPr>
        <p:spPr>
          <a:xfrm>
            <a:off x="321735" y="1788460"/>
            <a:ext cx="4217927" cy="4429274"/>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2"/>
          <p:cNvSpPr txBox="1">
            <a:spLocks noGrp="1"/>
          </p:cNvSpPr>
          <p:nvPr>
            <p:ph type="body" idx="1"/>
          </p:nvPr>
        </p:nvSpPr>
        <p:spPr>
          <a:xfrm>
            <a:off x="4928583" y="1788460"/>
            <a:ext cx="68146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2"/>
          <p:cNvSpPr>
            <a:spLocks noGrp="1"/>
          </p:cNvSpPr>
          <p:nvPr>
            <p:ph type="pic" idx="2"/>
          </p:nvPr>
        </p:nvSpPr>
        <p:spPr>
          <a:xfrm>
            <a:off x="465970" y="1872866"/>
            <a:ext cx="3947583" cy="4251709"/>
          </a:xfrm>
          <a:prstGeom prst="rect">
            <a:avLst/>
          </a:prstGeom>
          <a:noFill/>
          <a:ln>
            <a:noFill/>
          </a:ln>
        </p:spPr>
      </p:sp>
      <p:cxnSp>
        <p:nvCxnSpPr>
          <p:cNvPr id="118" name="Google Shape;118;p12"/>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119" name="Google Shape;119;p12"/>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120" name="Google Shape;120;p12"/>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fo or Image border Slide 2">
  <p:cSld name="Info or Image border Slide 2">
    <p:spTree>
      <p:nvGrpSpPr>
        <p:cNvPr id="1" name="Shape 121"/>
        <p:cNvGrpSpPr/>
        <p:nvPr/>
      </p:nvGrpSpPr>
      <p:grpSpPr>
        <a:xfrm>
          <a:off x="0" y="0"/>
          <a:ext cx="0" cy="0"/>
          <a:chOff x="0" y="0"/>
          <a:chExt cx="0" cy="0"/>
        </a:xfrm>
      </p:grpSpPr>
      <p:pic>
        <p:nvPicPr>
          <p:cNvPr id="122" name="Google Shape;122;p13"/>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23" name="Google Shape;12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13"/>
          <p:cNvSpPr/>
          <p:nvPr/>
        </p:nvSpPr>
        <p:spPr>
          <a:xfrm>
            <a:off x="7631786" y="1788460"/>
            <a:ext cx="4217927" cy="4429274"/>
          </a:xfrm>
          <a:prstGeom prst="rect">
            <a:avLst/>
          </a:prstGeom>
          <a:solidFill>
            <a:srgbClr val="BBDB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13"/>
          <p:cNvSpPr txBox="1">
            <a:spLocks noGrp="1"/>
          </p:cNvSpPr>
          <p:nvPr>
            <p:ph type="body" idx="1"/>
          </p:nvPr>
        </p:nvSpPr>
        <p:spPr>
          <a:xfrm>
            <a:off x="588502" y="1788460"/>
            <a:ext cx="68146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3"/>
          <p:cNvSpPr>
            <a:spLocks noGrp="1"/>
          </p:cNvSpPr>
          <p:nvPr>
            <p:ph type="pic" idx="2"/>
          </p:nvPr>
        </p:nvSpPr>
        <p:spPr>
          <a:xfrm>
            <a:off x="7776021" y="1872866"/>
            <a:ext cx="3947583" cy="4251709"/>
          </a:xfrm>
          <a:prstGeom prst="rect">
            <a:avLst/>
          </a:prstGeom>
          <a:noFill/>
          <a:ln>
            <a:noFill/>
          </a:ln>
        </p:spPr>
      </p:sp>
      <p:cxnSp>
        <p:nvCxnSpPr>
          <p:cNvPr id="129" name="Google Shape;129;p13"/>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130" name="Google Shape;130;p13"/>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131" name="Google Shape;131;p13"/>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132"/>
        <p:cNvGrpSpPr/>
        <p:nvPr/>
      </p:nvGrpSpPr>
      <p:grpSpPr>
        <a:xfrm>
          <a:off x="0" y="0"/>
          <a:ext cx="0" cy="0"/>
          <a:chOff x="0" y="0"/>
          <a:chExt cx="0" cy="0"/>
        </a:xfrm>
      </p:grpSpPr>
      <p:pic>
        <p:nvPicPr>
          <p:cNvPr id="133" name="Google Shape;133;p14"/>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34" name="Google Shape;1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7" name="Google Shape;137;p14"/>
          <p:cNvSpPr>
            <a:spLocks noGrp="1"/>
          </p:cNvSpPr>
          <p:nvPr>
            <p:ph type="pic" idx="2"/>
          </p:nvPr>
        </p:nvSpPr>
        <p:spPr>
          <a:xfrm>
            <a:off x="6071432" y="4018838"/>
            <a:ext cx="5282368" cy="2182854"/>
          </a:xfrm>
          <a:prstGeom prst="rect">
            <a:avLst/>
          </a:prstGeom>
          <a:noFill/>
          <a:ln>
            <a:noFill/>
          </a:ln>
        </p:spPr>
      </p:sp>
      <p:sp>
        <p:nvSpPr>
          <p:cNvPr id="138" name="Google Shape;138;p14"/>
          <p:cNvSpPr>
            <a:spLocks noGrp="1"/>
          </p:cNvSpPr>
          <p:nvPr>
            <p:ph type="pic" idx="3"/>
          </p:nvPr>
        </p:nvSpPr>
        <p:spPr>
          <a:xfrm>
            <a:off x="6071432" y="1838345"/>
            <a:ext cx="5282368" cy="2182854"/>
          </a:xfrm>
          <a:prstGeom prst="rect">
            <a:avLst/>
          </a:prstGeom>
          <a:noFill/>
          <a:ln>
            <a:noFill/>
          </a:ln>
        </p:spPr>
      </p:sp>
      <p:sp>
        <p:nvSpPr>
          <p:cNvPr id="139" name="Google Shape;139;p14"/>
          <p:cNvSpPr>
            <a:spLocks noGrp="1"/>
          </p:cNvSpPr>
          <p:nvPr>
            <p:ph type="pic" idx="4"/>
          </p:nvPr>
        </p:nvSpPr>
        <p:spPr>
          <a:xfrm>
            <a:off x="763224" y="4018838"/>
            <a:ext cx="5282368" cy="2182854"/>
          </a:xfrm>
          <a:prstGeom prst="rect">
            <a:avLst/>
          </a:prstGeom>
          <a:noFill/>
          <a:ln>
            <a:noFill/>
          </a:ln>
        </p:spPr>
      </p:sp>
      <p:sp>
        <p:nvSpPr>
          <p:cNvPr id="140" name="Google Shape;140;p14"/>
          <p:cNvSpPr>
            <a:spLocks noGrp="1"/>
          </p:cNvSpPr>
          <p:nvPr>
            <p:ph type="pic" idx="5"/>
          </p:nvPr>
        </p:nvSpPr>
        <p:spPr>
          <a:xfrm>
            <a:off x="763224" y="1838345"/>
            <a:ext cx="5282368" cy="2182854"/>
          </a:xfrm>
          <a:prstGeom prst="rect">
            <a:avLst/>
          </a:prstGeom>
          <a:noFill/>
          <a:ln>
            <a:noFill/>
          </a:ln>
        </p:spPr>
      </p:sp>
      <p:cxnSp>
        <p:nvCxnSpPr>
          <p:cNvPr id="141" name="Google Shape;141;p14"/>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142" name="Google Shape;142;p14"/>
          <p:cNvSpPr txBox="1">
            <a:spLocks noGrp="1"/>
          </p:cNvSpPr>
          <p:nvPr>
            <p:ph type="body" idx="1"/>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143" name="Google Shape;143;p14"/>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Slide 2">
  <p:cSld name="Image Slide 2">
    <p:spTree>
      <p:nvGrpSpPr>
        <p:cNvPr id="1" name="Shape 144"/>
        <p:cNvGrpSpPr/>
        <p:nvPr/>
      </p:nvGrpSpPr>
      <p:grpSpPr>
        <a:xfrm>
          <a:off x="0" y="0"/>
          <a:ext cx="0" cy="0"/>
          <a:chOff x="0" y="0"/>
          <a:chExt cx="0" cy="0"/>
        </a:xfrm>
      </p:grpSpPr>
      <p:pic>
        <p:nvPicPr>
          <p:cNvPr id="145" name="Google Shape;145;p15"/>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46" name="Google Shape;1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49" name="Google Shape;149;p15"/>
          <p:cNvSpPr>
            <a:spLocks noGrp="1"/>
          </p:cNvSpPr>
          <p:nvPr>
            <p:ph type="pic" idx="2"/>
          </p:nvPr>
        </p:nvSpPr>
        <p:spPr>
          <a:xfrm>
            <a:off x="6071432" y="4018838"/>
            <a:ext cx="5282368" cy="2182854"/>
          </a:xfrm>
          <a:prstGeom prst="rect">
            <a:avLst/>
          </a:prstGeom>
          <a:noFill/>
          <a:ln>
            <a:noFill/>
          </a:ln>
        </p:spPr>
      </p:sp>
      <p:sp>
        <p:nvSpPr>
          <p:cNvPr id="150" name="Google Shape;150;p15"/>
          <p:cNvSpPr>
            <a:spLocks noGrp="1"/>
          </p:cNvSpPr>
          <p:nvPr>
            <p:ph type="pic" idx="3"/>
          </p:nvPr>
        </p:nvSpPr>
        <p:spPr>
          <a:xfrm>
            <a:off x="6071432" y="1838345"/>
            <a:ext cx="5282368" cy="2182854"/>
          </a:xfrm>
          <a:prstGeom prst="rect">
            <a:avLst/>
          </a:prstGeom>
          <a:noFill/>
          <a:ln>
            <a:noFill/>
          </a:ln>
        </p:spPr>
      </p:sp>
      <p:sp>
        <p:nvSpPr>
          <p:cNvPr id="151" name="Google Shape;151;p15"/>
          <p:cNvSpPr>
            <a:spLocks noGrp="1"/>
          </p:cNvSpPr>
          <p:nvPr>
            <p:ph type="pic" idx="4"/>
          </p:nvPr>
        </p:nvSpPr>
        <p:spPr>
          <a:xfrm>
            <a:off x="763224" y="1838344"/>
            <a:ext cx="5282368" cy="4363347"/>
          </a:xfrm>
          <a:prstGeom prst="rect">
            <a:avLst/>
          </a:prstGeom>
          <a:noFill/>
          <a:ln>
            <a:noFill/>
          </a:ln>
        </p:spPr>
      </p:sp>
      <p:cxnSp>
        <p:nvCxnSpPr>
          <p:cNvPr id="152" name="Google Shape;152;p15"/>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153" name="Google Shape;153;p15"/>
          <p:cNvSpPr txBox="1">
            <a:spLocks noGrp="1"/>
          </p:cNvSpPr>
          <p:nvPr>
            <p:ph type="body" idx="1"/>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154" name="Google Shape;154;p15"/>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act Slide">
  <p:cSld name="Contact Slide">
    <p:spTree>
      <p:nvGrpSpPr>
        <p:cNvPr id="1" name="Shape 155"/>
        <p:cNvGrpSpPr/>
        <p:nvPr/>
      </p:nvGrpSpPr>
      <p:grpSpPr>
        <a:xfrm>
          <a:off x="0" y="0"/>
          <a:ext cx="0" cy="0"/>
          <a:chOff x="0" y="0"/>
          <a:chExt cx="0" cy="0"/>
        </a:xfrm>
      </p:grpSpPr>
      <p:pic>
        <p:nvPicPr>
          <p:cNvPr id="156" name="Google Shape;156;p16"/>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157" name="Google Shape;1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p16"/>
          <p:cNvSpPr txBox="1">
            <a:spLocks noGrp="1"/>
          </p:cNvSpPr>
          <p:nvPr>
            <p:ph type="body" idx="1"/>
          </p:nvPr>
        </p:nvSpPr>
        <p:spPr>
          <a:xfrm>
            <a:off x="2317725" y="2048500"/>
            <a:ext cx="6292876" cy="5011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00622F"/>
              </a:buClr>
              <a:buSzPts val="4000"/>
              <a:buNone/>
              <a:defRPr sz="4000" b="1" i="0">
                <a:solidFill>
                  <a:srgbClr val="00622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6"/>
          <p:cNvSpPr txBox="1">
            <a:spLocks noGrp="1"/>
          </p:cNvSpPr>
          <p:nvPr>
            <p:ph type="body" idx="2"/>
          </p:nvPr>
        </p:nvSpPr>
        <p:spPr>
          <a:xfrm>
            <a:off x="2317725" y="2603036"/>
            <a:ext cx="6292876" cy="4452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DB433"/>
              </a:buClr>
              <a:buSzPts val="2000"/>
              <a:buNone/>
              <a:defRPr sz="2000" b="1" i="0">
                <a:solidFill>
                  <a:srgbClr val="EDB43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6"/>
          <p:cNvSpPr/>
          <p:nvPr/>
        </p:nvSpPr>
        <p:spPr>
          <a:xfrm>
            <a:off x="2452834" y="3592932"/>
            <a:ext cx="2823409" cy="73693"/>
          </a:xfrm>
          <a:prstGeom prst="rect">
            <a:avLst/>
          </a:prstGeom>
          <a:solidFill>
            <a:srgbClr val="EDB4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3" name="Google Shape;163;p16"/>
          <p:cNvSpPr txBox="1">
            <a:spLocks noGrp="1"/>
          </p:cNvSpPr>
          <p:nvPr>
            <p:ph type="body" idx="3"/>
          </p:nvPr>
        </p:nvSpPr>
        <p:spPr>
          <a:xfrm>
            <a:off x="2317725" y="3060236"/>
            <a:ext cx="6292876" cy="4452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EDB433"/>
              </a:buClr>
              <a:buSzPts val="2000"/>
              <a:buNone/>
              <a:defRPr sz="2000" b="0" i="0">
                <a:solidFill>
                  <a:srgbClr val="EDB43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4" name="Google Shape;164;p16"/>
          <p:cNvGrpSpPr/>
          <p:nvPr/>
        </p:nvGrpSpPr>
        <p:grpSpPr>
          <a:xfrm>
            <a:off x="1279633" y="3828014"/>
            <a:ext cx="779463" cy="662760"/>
            <a:chOff x="3481481" y="3977646"/>
            <a:chExt cx="662760" cy="662760"/>
          </a:xfrm>
        </p:grpSpPr>
        <p:sp>
          <p:nvSpPr>
            <p:cNvPr id="165" name="Google Shape;165;p16"/>
            <p:cNvSpPr/>
            <p:nvPr/>
          </p:nvSpPr>
          <p:spPr>
            <a:xfrm>
              <a:off x="3481481" y="3977646"/>
              <a:ext cx="662760" cy="662760"/>
            </a:xfrm>
            <a:prstGeom prst="rect">
              <a:avLst/>
            </a:prstGeom>
            <a:solidFill>
              <a:srgbClr val="00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Calibri"/>
                <a:ea typeface="Calibri"/>
                <a:cs typeface="Calibri"/>
                <a:sym typeface="Calibri"/>
              </a:endParaRPr>
            </a:p>
          </p:txBody>
        </p:sp>
        <p:sp>
          <p:nvSpPr>
            <p:cNvPr id="166" name="Google Shape;166;p16"/>
            <p:cNvSpPr/>
            <p:nvPr/>
          </p:nvSpPr>
          <p:spPr>
            <a:xfrm>
              <a:off x="3636821" y="4079086"/>
              <a:ext cx="352079" cy="459881"/>
            </a:xfrm>
            <a:custGeom>
              <a:avLst/>
              <a:gdLst/>
              <a:ahLst/>
              <a:cxnLst/>
              <a:rect l="l" t="t" r="r" b="b"/>
              <a:pathLst>
                <a:path w="640" h="836" extrusionOk="0">
                  <a:moveTo>
                    <a:pt x="571" y="616"/>
                  </a:moveTo>
                  <a:cubicBezTo>
                    <a:pt x="564" y="604"/>
                    <a:pt x="544" y="585"/>
                    <a:pt x="516" y="601"/>
                  </a:cubicBezTo>
                  <a:lnTo>
                    <a:pt x="447" y="641"/>
                  </a:lnTo>
                  <a:cubicBezTo>
                    <a:pt x="440" y="645"/>
                    <a:pt x="433" y="647"/>
                    <a:pt x="427" y="647"/>
                  </a:cubicBezTo>
                  <a:cubicBezTo>
                    <a:pt x="412" y="647"/>
                    <a:pt x="399" y="639"/>
                    <a:pt x="392" y="627"/>
                  </a:cubicBezTo>
                  <a:lnTo>
                    <a:pt x="195" y="283"/>
                  </a:lnTo>
                  <a:cubicBezTo>
                    <a:pt x="184" y="264"/>
                    <a:pt x="191" y="240"/>
                    <a:pt x="209" y="228"/>
                  </a:cubicBezTo>
                  <a:lnTo>
                    <a:pt x="279" y="188"/>
                  </a:lnTo>
                  <a:cubicBezTo>
                    <a:pt x="297" y="177"/>
                    <a:pt x="304" y="153"/>
                    <a:pt x="293" y="133"/>
                  </a:cubicBezTo>
                  <a:lnTo>
                    <a:pt x="233" y="31"/>
                  </a:lnTo>
                  <a:cubicBezTo>
                    <a:pt x="227" y="19"/>
                    <a:pt x="208" y="0"/>
                    <a:pt x="179" y="16"/>
                  </a:cubicBezTo>
                  <a:lnTo>
                    <a:pt x="121" y="51"/>
                  </a:lnTo>
                  <a:cubicBezTo>
                    <a:pt x="69" y="80"/>
                    <a:pt x="32" y="129"/>
                    <a:pt x="16" y="187"/>
                  </a:cubicBezTo>
                  <a:cubicBezTo>
                    <a:pt x="0" y="245"/>
                    <a:pt x="8" y="305"/>
                    <a:pt x="39" y="357"/>
                  </a:cubicBezTo>
                  <a:lnTo>
                    <a:pt x="251" y="724"/>
                  </a:lnTo>
                  <a:cubicBezTo>
                    <a:pt x="291" y="793"/>
                    <a:pt x="365" y="836"/>
                    <a:pt x="445" y="836"/>
                  </a:cubicBezTo>
                  <a:cubicBezTo>
                    <a:pt x="484" y="836"/>
                    <a:pt x="524" y="825"/>
                    <a:pt x="557" y="805"/>
                  </a:cubicBezTo>
                  <a:lnTo>
                    <a:pt x="615" y="772"/>
                  </a:lnTo>
                  <a:cubicBezTo>
                    <a:pt x="633" y="761"/>
                    <a:pt x="640" y="737"/>
                    <a:pt x="629" y="717"/>
                  </a:cubicBezTo>
                  <a:lnTo>
                    <a:pt x="571" y="616"/>
                  </a:lnTo>
                  <a:close/>
                  <a:moveTo>
                    <a:pt x="192" y="40"/>
                  </a:moveTo>
                  <a:cubicBezTo>
                    <a:pt x="200" y="35"/>
                    <a:pt x="208" y="41"/>
                    <a:pt x="211" y="45"/>
                  </a:cubicBezTo>
                  <a:lnTo>
                    <a:pt x="271" y="148"/>
                  </a:lnTo>
                  <a:cubicBezTo>
                    <a:pt x="275" y="155"/>
                    <a:pt x="272" y="163"/>
                    <a:pt x="265" y="167"/>
                  </a:cubicBezTo>
                  <a:lnTo>
                    <a:pt x="243" y="180"/>
                  </a:lnTo>
                  <a:lnTo>
                    <a:pt x="169" y="53"/>
                  </a:lnTo>
                  <a:lnTo>
                    <a:pt x="192" y="40"/>
                  </a:lnTo>
                  <a:close/>
                  <a:moveTo>
                    <a:pt x="545" y="784"/>
                  </a:moveTo>
                  <a:cubicBezTo>
                    <a:pt x="515" y="801"/>
                    <a:pt x="481" y="811"/>
                    <a:pt x="447" y="811"/>
                  </a:cubicBezTo>
                  <a:cubicBezTo>
                    <a:pt x="376" y="811"/>
                    <a:pt x="309" y="772"/>
                    <a:pt x="275" y="711"/>
                  </a:cubicBezTo>
                  <a:lnTo>
                    <a:pt x="61" y="344"/>
                  </a:lnTo>
                  <a:cubicBezTo>
                    <a:pt x="35" y="299"/>
                    <a:pt x="28" y="244"/>
                    <a:pt x="41" y="193"/>
                  </a:cubicBezTo>
                  <a:cubicBezTo>
                    <a:pt x="55" y="143"/>
                    <a:pt x="88" y="99"/>
                    <a:pt x="133" y="73"/>
                  </a:cubicBezTo>
                  <a:lnTo>
                    <a:pt x="145" y="67"/>
                  </a:lnTo>
                  <a:lnTo>
                    <a:pt x="219" y="193"/>
                  </a:lnTo>
                  <a:lnTo>
                    <a:pt x="196" y="207"/>
                  </a:lnTo>
                  <a:cubicBezTo>
                    <a:pt x="164" y="225"/>
                    <a:pt x="153" y="265"/>
                    <a:pt x="172" y="297"/>
                  </a:cubicBezTo>
                  <a:lnTo>
                    <a:pt x="371" y="641"/>
                  </a:lnTo>
                  <a:cubicBezTo>
                    <a:pt x="383" y="661"/>
                    <a:pt x="404" y="675"/>
                    <a:pt x="428" y="675"/>
                  </a:cubicBezTo>
                  <a:cubicBezTo>
                    <a:pt x="440" y="675"/>
                    <a:pt x="451" y="672"/>
                    <a:pt x="461" y="665"/>
                  </a:cubicBezTo>
                  <a:lnTo>
                    <a:pt x="484" y="652"/>
                  </a:lnTo>
                  <a:lnTo>
                    <a:pt x="556" y="777"/>
                  </a:lnTo>
                  <a:lnTo>
                    <a:pt x="545" y="784"/>
                  </a:lnTo>
                  <a:close/>
                  <a:moveTo>
                    <a:pt x="603" y="751"/>
                  </a:moveTo>
                  <a:lnTo>
                    <a:pt x="580" y="764"/>
                  </a:lnTo>
                  <a:lnTo>
                    <a:pt x="507" y="637"/>
                  </a:lnTo>
                  <a:lnTo>
                    <a:pt x="529" y="624"/>
                  </a:lnTo>
                  <a:cubicBezTo>
                    <a:pt x="536" y="620"/>
                    <a:pt x="544" y="623"/>
                    <a:pt x="548" y="629"/>
                  </a:cubicBezTo>
                  <a:lnTo>
                    <a:pt x="608" y="732"/>
                  </a:lnTo>
                  <a:cubicBezTo>
                    <a:pt x="611" y="739"/>
                    <a:pt x="608" y="748"/>
                    <a:pt x="603" y="75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nvGrpSpPr>
          <p:cNvPr id="167" name="Google Shape;167;p16"/>
          <p:cNvGrpSpPr/>
          <p:nvPr/>
        </p:nvGrpSpPr>
        <p:grpSpPr>
          <a:xfrm>
            <a:off x="1289784" y="4615056"/>
            <a:ext cx="779463" cy="662760"/>
            <a:chOff x="2826334" y="4764688"/>
            <a:chExt cx="662760" cy="662760"/>
          </a:xfrm>
        </p:grpSpPr>
        <p:sp>
          <p:nvSpPr>
            <p:cNvPr id="168" name="Google Shape;168;p16"/>
            <p:cNvSpPr/>
            <p:nvPr/>
          </p:nvSpPr>
          <p:spPr>
            <a:xfrm>
              <a:off x="2826334" y="4764688"/>
              <a:ext cx="662760" cy="6627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69" name="Google Shape;169;p16"/>
            <p:cNvSpPr/>
            <p:nvPr/>
          </p:nvSpPr>
          <p:spPr>
            <a:xfrm>
              <a:off x="2975463" y="4913817"/>
              <a:ext cx="364503" cy="364503"/>
            </a:xfrm>
            <a:custGeom>
              <a:avLst/>
              <a:gdLst/>
              <a:ahLst/>
              <a:cxnLst/>
              <a:rect l="l" t="t" r="r" b="b"/>
              <a:pathLst>
                <a:path w="826" h="825" extrusionOk="0">
                  <a:moveTo>
                    <a:pt x="760" y="293"/>
                  </a:moveTo>
                  <a:lnTo>
                    <a:pt x="720" y="293"/>
                  </a:lnTo>
                  <a:lnTo>
                    <a:pt x="720" y="320"/>
                  </a:lnTo>
                  <a:lnTo>
                    <a:pt x="760" y="320"/>
                  </a:lnTo>
                  <a:cubicBezTo>
                    <a:pt x="765" y="320"/>
                    <a:pt x="769" y="321"/>
                    <a:pt x="773" y="322"/>
                  </a:cubicBezTo>
                  <a:lnTo>
                    <a:pt x="706" y="378"/>
                  </a:lnTo>
                  <a:lnTo>
                    <a:pt x="706" y="154"/>
                  </a:lnTo>
                  <a:lnTo>
                    <a:pt x="552" y="0"/>
                  </a:lnTo>
                  <a:lnTo>
                    <a:pt x="120" y="0"/>
                  </a:lnTo>
                  <a:lnTo>
                    <a:pt x="120" y="376"/>
                  </a:lnTo>
                  <a:lnTo>
                    <a:pt x="54" y="321"/>
                  </a:lnTo>
                  <a:cubicBezTo>
                    <a:pt x="58" y="320"/>
                    <a:pt x="62" y="318"/>
                    <a:pt x="66" y="318"/>
                  </a:cubicBezTo>
                  <a:lnTo>
                    <a:pt x="106" y="318"/>
                  </a:lnTo>
                  <a:lnTo>
                    <a:pt x="106" y="292"/>
                  </a:lnTo>
                  <a:lnTo>
                    <a:pt x="66" y="292"/>
                  </a:lnTo>
                  <a:cubicBezTo>
                    <a:pt x="29" y="292"/>
                    <a:pt x="0" y="321"/>
                    <a:pt x="0" y="358"/>
                  </a:cubicBezTo>
                  <a:lnTo>
                    <a:pt x="0" y="758"/>
                  </a:lnTo>
                  <a:cubicBezTo>
                    <a:pt x="0" y="796"/>
                    <a:pt x="29" y="825"/>
                    <a:pt x="66" y="825"/>
                  </a:cubicBezTo>
                  <a:lnTo>
                    <a:pt x="760" y="825"/>
                  </a:lnTo>
                  <a:cubicBezTo>
                    <a:pt x="797" y="825"/>
                    <a:pt x="826" y="796"/>
                    <a:pt x="826" y="758"/>
                  </a:cubicBezTo>
                  <a:lnTo>
                    <a:pt x="826" y="358"/>
                  </a:lnTo>
                  <a:cubicBezTo>
                    <a:pt x="826" y="322"/>
                    <a:pt x="797" y="293"/>
                    <a:pt x="760" y="293"/>
                  </a:cubicBezTo>
                  <a:close/>
                  <a:moveTo>
                    <a:pt x="560" y="45"/>
                  </a:moveTo>
                  <a:lnTo>
                    <a:pt x="661" y="146"/>
                  </a:lnTo>
                  <a:lnTo>
                    <a:pt x="560" y="146"/>
                  </a:lnTo>
                  <a:lnTo>
                    <a:pt x="560" y="45"/>
                  </a:lnTo>
                  <a:close/>
                  <a:moveTo>
                    <a:pt x="146" y="26"/>
                  </a:moveTo>
                  <a:lnTo>
                    <a:pt x="533" y="26"/>
                  </a:lnTo>
                  <a:lnTo>
                    <a:pt x="533" y="173"/>
                  </a:lnTo>
                  <a:lnTo>
                    <a:pt x="680" y="173"/>
                  </a:lnTo>
                  <a:lnTo>
                    <a:pt x="680" y="400"/>
                  </a:lnTo>
                  <a:lnTo>
                    <a:pt x="413" y="622"/>
                  </a:lnTo>
                  <a:lnTo>
                    <a:pt x="146" y="398"/>
                  </a:lnTo>
                  <a:lnTo>
                    <a:pt x="146" y="26"/>
                  </a:lnTo>
                  <a:close/>
                  <a:moveTo>
                    <a:pt x="26" y="760"/>
                  </a:moveTo>
                  <a:lnTo>
                    <a:pt x="26" y="360"/>
                  </a:lnTo>
                  <a:cubicBezTo>
                    <a:pt x="26" y="352"/>
                    <a:pt x="29" y="345"/>
                    <a:pt x="33" y="338"/>
                  </a:cubicBezTo>
                  <a:lnTo>
                    <a:pt x="270" y="537"/>
                  </a:lnTo>
                  <a:lnTo>
                    <a:pt x="30" y="777"/>
                  </a:lnTo>
                  <a:cubicBezTo>
                    <a:pt x="28" y="772"/>
                    <a:pt x="26" y="765"/>
                    <a:pt x="26" y="760"/>
                  </a:cubicBezTo>
                  <a:close/>
                  <a:moveTo>
                    <a:pt x="760" y="800"/>
                  </a:moveTo>
                  <a:lnTo>
                    <a:pt x="66" y="800"/>
                  </a:lnTo>
                  <a:cubicBezTo>
                    <a:pt x="60" y="800"/>
                    <a:pt x="54" y="798"/>
                    <a:pt x="49" y="796"/>
                  </a:cubicBezTo>
                  <a:lnTo>
                    <a:pt x="290" y="554"/>
                  </a:lnTo>
                  <a:lnTo>
                    <a:pt x="413" y="657"/>
                  </a:lnTo>
                  <a:lnTo>
                    <a:pt x="536" y="554"/>
                  </a:lnTo>
                  <a:lnTo>
                    <a:pt x="777" y="796"/>
                  </a:lnTo>
                  <a:cubicBezTo>
                    <a:pt x="772" y="798"/>
                    <a:pt x="766" y="800"/>
                    <a:pt x="760" y="800"/>
                  </a:cubicBezTo>
                  <a:close/>
                  <a:moveTo>
                    <a:pt x="800" y="760"/>
                  </a:moveTo>
                  <a:cubicBezTo>
                    <a:pt x="800" y="766"/>
                    <a:pt x="798" y="772"/>
                    <a:pt x="796" y="777"/>
                  </a:cubicBezTo>
                  <a:lnTo>
                    <a:pt x="557" y="537"/>
                  </a:lnTo>
                  <a:lnTo>
                    <a:pt x="794" y="340"/>
                  </a:lnTo>
                  <a:cubicBezTo>
                    <a:pt x="798" y="345"/>
                    <a:pt x="800" y="353"/>
                    <a:pt x="800" y="360"/>
                  </a:cubicBezTo>
                  <a:lnTo>
                    <a:pt x="800" y="7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sp>
        <p:nvSpPr>
          <p:cNvPr id="170" name="Google Shape;170;p16"/>
          <p:cNvSpPr/>
          <p:nvPr/>
        </p:nvSpPr>
        <p:spPr>
          <a:xfrm>
            <a:off x="7859407" y="4640928"/>
            <a:ext cx="401723" cy="425498"/>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nvGrpSpPr>
          <p:cNvPr id="171" name="Google Shape;171;p16"/>
          <p:cNvGrpSpPr/>
          <p:nvPr/>
        </p:nvGrpSpPr>
        <p:grpSpPr>
          <a:xfrm>
            <a:off x="1279632" y="5383697"/>
            <a:ext cx="779463" cy="662760"/>
            <a:chOff x="5866221" y="4674698"/>
            <a:chExt cx="662760" cy="662760"/>
          </a:xfrm>
        </p:grpSpPr>
        <p:sp>
          <p:nvSpPr>
            <p:cNvPr id="172" name="Google Shape;172;p16"/>
            <p:cNvSpPr/>
            <p:nvPr/>
          </p:nvSpPr>
          <p:spPr>
            <a:xfrm>
              <a:off x="5866221" y="4674698"/>
              <a:ext cx="662760" cy="662760"/>
            </a:xfrm>
            <a:prstGeom prst="rect">
              <a:avLst/>
            </a:prstGeom>
            <a:solidFill>
              <a:srgbClr val="86B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73" name="Google Shape;173;p16"/>
            <p:cNvSpPr/>
            <p:nvPr/>
          </p:nvSpPr>
          <p:spPr>
            <a:xfrm>
              <a:off x="6094858" y="4841231"/>
              <a:ext cx="205355" cy="205354"/>
            </a:xfrm>
            <a:custGeom>
              <a:avLst/>
              <a:gdLst/>
              <a:ahLst/>
              <a:cxnLst/>
              <a:rect l="l" t="t" r="r" b="b"/>
              <a:pathLst>
                <a:path w="3269" h="3270" extrusionOk="0">
                  <a:moveTo>
                    <a:pt x="3269" y="1635"/>
                  </a:moveTo>
                  <a:cubicBezTo>
                    <a:pt x="3269" y="734"/>
                    <a:pt x="2536" y="0"/>
                    <a:pt x="1634" y="0"/>
                  </a:cubicBezTo>
                  <a:cubicBezTo>
                    <a:pt x="733" y="0"/>
                    <a:pt x="0" y="734"/>
                    <a:pt x="0" y="1635"/>
                  </a:cubicBezTo>
                  <a:cubicBezTo>
                    <a:pt x="0" y="2536"/>
                    <a:pt x="733" y="3270"/>
                    <a:pt x="1634" y="3270"/>
                  </a:cubicBezTo>
                  <a:cubicBezTo>
                    <a:pt x="2536" y="3270"/>
                    <a:pt x="3269" y="2538"/>
                    <a:pt x="3269" y="1635"/>
                  </a:cubicBezTo>
                  <a:close/>
                  <a:moveTo>
                    <a:pt x="217" y="1635"/>
                  </a:moveTo>
                  <a:cubicBezTo>
                    <a:pt x="217" y="854"/>
                    <a:pt x="853" y="218"/>
                    <a:pt x="1634" y="218"/>
                  </a:cubicBezTo>
                  <a:cubicBezTo>
                    <a:pt x="2416" y="218"/>
                    <a:pt x="3052" y="854"/>
                    <a:pt x="3052" y="1635"/>
                  </a:cubicBezTo>
                  <a:cubicBezTo>
                    <a:pt x="3052" y="2416"/>
                    <a:pt x="2416" y="3052"/>
                    <a:pt x="1634" y="3052"/>
                  </a:cubicBezTo>
                  <a:cubicBezTo>
                    <a:pt x="853" y="3052"/>
                    <a:pt x="217" y="2416"/>
                    <a:pt x="217" y="163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74" name="Google Shape;174;p16"/>
            <p:cNvSpPr/>
            <p:nvPr/>
          </p:nvSpPr>
          <p:spPr>
            <a:xfrm>
              <a:off x="6046955" y="4793328"/>
              <a:ext cx="301292" cy="425498"/>
            </a:xfrm>
            <a:custGeom>
              <a:avLst/>
              <a:gdLst/>
              <a:ahLst/>
              <a:cxnLst/>
              <a:rect l="l" t="t" r="r" b="b"/>
              <a:pathLst>
                <a:path w="4796" h="6773" extrusionOk="0">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cxnSp>
        <p:nvCxnSpPr>
          <p:cNvPr id="175" name="Google Shape;175;p16"/>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176" name="Google Shape;176;p16"/>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177" name="Google Shape;177;p16"/>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17"/>
          <p:cNvSpPr txBox="1">
            <a:spLocks noGrp="1"/>
          </p:cNvSpPr>
          <p:nvPr>
            <p:ph type="sldNum" idx="12"/>
          </p:nvPr>
        </p:nvSpPr>
        <p:spPr>
          <a:xfrm>
            <a:off x="11268061" y="6315968"/>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0"/>
        <p:cNvGrpSpPr/>
        <p:nvPr/>
      </p:nvGrpSpPr>
      <p:grpSpPr>
        <a:xfrm>
          <a:off x="0" y="0"/>
          <a:ext cx="0" cy="0"/>
          <a:chOff x="0" y="0"/>
          <a:chExt cx="0" cy="0"/>
        </a:xfrm>
      </p:grpSpPr>
      <p:sp>
        <p:nvSpPr>
          <p:cNvPr id="181" name="Google Shape;181;p18"/>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18"/>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83" name="Google Shape;183;p18"/>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2">
  <p:cSld name="Cover2">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6096000" y="3039214"/>
            <a:ext cx="6096000" cy="4170394"/>
          </a:xfrm>
          <a:prstGeom prst="rect">
            <a:avLst/>
          </a:prstGeom>
          <a:noFill/>
          <a:ln>
            <a:noFill/>
          </a:ln>
        </p:spPr>
      </p:pic>
      <p:pic>
        <p:nvPicPr>
          <p:cNvPr id="19" name="Google Shape;19;p3"/>
          <p:cNvPicPr preferRelativeResize="0"/>
          <p:nvPr/>
        </p:nvPicPr>
        <p:blipFill rotWithShape="1">
          <a:blip r:embed="rId3">
            <a:alphaModFix/>
          </a:blip>
          <a:srcRect/>
          <a:stretch/>
        </p:blipFill>
        <p:spPr>
          <a:xfrm>
            <a:off x="-22034" y="3039214"/>
            <a:ext cx="6118034" cy="4065943"/>
          </a:xfrm>
          <a:prstGeom prst="rect">
            <a:avLst/>
          </a:prstGeom>
          <a:noFill/>
          <a:ln>
            <a:noFill/>
          </a:ln>
        </p:spPr>
      </p:pic>
      <p:pic>
        <p:nvPicPr>
          <p:cNvPr id="20" name="Google Shape;20;p3"/>
          <p:cNvPicPr preferRelativeResize="0"/>
          <p:nvPr/>
        </p:nvPicPr>
        <p:blipFill rotWithShape="1">
          <a:blip r:embed="rId4">
            <a:alphaModFix/>
          </a:blip>
          <a:srcRect/>
          <a:stretch/>
        </p:blipFill>
        <p:spPr>
          <a:xfrm>
            <a:off x="-23971" y="-9626"/>
            <a:ext cx="12556063" cy="2258556"/>
          </a:xfrm>
          <a:prstGeom prst="rect">
            <a:avLst/>
          </a:prstGeom>
          <a:noFill/>
          <a:ln>
            <a:noFill/>
          </a:ln>
        </p:spPr>
      </p:pic>
      <p:sp>
        <p:nvSpPr>
          <p:cNvPr id="21" name="Google Shape;21;p3"/>
          <p:cNvSpPr txBox="1">
            <a:spLocks noGrp="1"/>
          </p:cNvSpPr>
          <p:nvPr>
            <p:ph type="body" idx="1"/>
          </p:nvPr>
        </p:nvSpPr>
        <p:spPr>
          <a:xfrm>
            <a:off x="2130424" y="2163958"/>
            <a:ext cx="7931150" cy="7889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4400"/>
              <a:buNone/>
              <a:defRPr sz="4400"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
          <p:cNvPicPr preferRelativeResize="0"/>
          <p:nvPr/>
        </p:nvPicPr>
        <p:blipFill>
          <a:blip r:embed="rId5">
            <a:alphaModFix/>
          </a:blip>
          <a:stretch>
            <a:fillRect/>
          </a:stretch>
        </p:blipFill>
        <p:spPr>
          <a:xfrm>
            <a:off x="5019831" y="583450"/>
            <a:ext cx="2145935" cy="1534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rts Tables Infographic with Summary">
  <p:cSld name="Charts Tables Infographic with Summary">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67731" y="0"/>
            <a:ext cx="12556063" cy="2258556"/>
          </a:xfrm>
          <a:prstGeom prst="rect">
            <a:avLst/>
          </a:prstGeom>
          <a:noFill/>
          <a:ln>
            <a:noFill/>
          </a:ln>
        </p:spPr>
      </p:pic>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8" name="Google Shape;28;p4"/>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29" name="Google Shape;29;p4"/>
          <p:cNvSpPr txBox="1">
            <a:spLocks noGrp="1"/>
          </p:cNvSpPr>
          <p:nvPr>
            <p:ph type="body" idx="1"/>
          </p:nvPr>
        </p:nvSpPr>
        <p:spPr>
          <a:xfrm>
            <a:off x="599018" y="5254658"/>
            <a:ext cx="11222567"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C000"/>
              </a:buClr>
              <a:buSzPts val="2800"/>
              <a:buNone/>
              <a:defRPr b="1">
                <a:solidFill>
                  <a:srgbClr val="FFC00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599018" y="5714921"/>
            <a:ext cx="11222567" cy="650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622F"/>
              </a:buClr>
              <a:buSzPts val="1400"/>
              <a:buNone/>
              <a:defRPr sz="1400" b="0">
                <a:solidFill>
                  <a:srgbClr val="00622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4000"/>
              <a:buNone/>
              <a:defRPr sz="4000" b="1">
                <a:solidFill>
                  <a:srgbClr val="FFC000"/>
                </a:solidFill>
              </a:defRPr>
            </a:lvl1pPr>
            <a:lvl2pPr marL="914400" lvl="1" indent="-342900" algn="l">
              <a:lnSpc>
                <a:spcPct val="90000"/>
              </a:lnSpc>
              <a:spcBef>
                <a:spcPts val="500"/>
              </a:spcBef>
              <a:spcAft>
                <a:spcPts val="0"/>
              </a:spcAft>
              <a:buClr>
                <a:schemeClr val="dk1"/>
              </a:buClr>
              <a:buSzPts val="1800"/>
              <a:buChar char="•"/>
              <a:defRPr b="1"/>
            </a:lvl2pPr>
            <a:lvl3pPr marL="1371600" lvl="2" indent="-342900" algn="l">
              <a:lnSpc>
                <a:spcPct val="90000"/>
              </a:lnSpc>
              <a:spcBef>
                <a:spcPts val="500"/>
              </a:spcBef>
              <a:spcAft>
                <a:spcPts val="0"/>
              </a:spcAft>
              <a:buClr>
                <a:schemeClr val="dk1"/>
              </a:buClr>
              <a:buSzPts val="1800"/>
              <a:buChar char="•"/>
              <a:defRPr b="1"/>
            </a:lvl3pPr>
            <a:lvl4pPr marL="1828800" lvl="3" indent="-342900" algn="l">
              <a:lnSpc>
                <a:spcPct val="90000"/>
              </a:lnSpc>
              <a:spcBef>
                <a:spcPts val="500"/>
              </a:spcBef>
              <a:spcAft>
                <a:spcPts val="0"/>
              </a:spcAft>
              <a:buClr>
                <a:schemeClr val="dk1"/>
              </a:buClr>
              <a:buSzPts val="1800"/>
              <a:buChar char="•"/>
              <a:defRPr b="1"/>
            </a:lvl4pPr>
            <a:lvl5pPr marL="2286000" lvl="4" indent="-342900" algn="l">
              <a:lnSpc>
                <a:spcPct val="90000"/>
              </a:lnSpc>
              <a:spcBef>
                <a:spcPts val="500"/>
              </a:spcBef>
              <a:spcAft>
                <a:spcPts val="0"/>
              </a:spcAft>
              <a:buClr>
                <a:schemeClr val="dk1"/>
              </a:buClr>
              <a:buSzPts val="1800"/>
              <a:buChar char="•"/>
              <a:defRPr b="1"/>
            </a:lvl5pPr>
            <a:lvl6pPr marL="2743200" lvl="5" indent="-342900" algn="l">
              <a:lnSpc>
                <a:spcPct val="90000"/>
              </a:lnSpc>
              <a:spcBef>
                <a:spcPts val="500"/>
              </a:spcBef>
              <a:spcAft>
                <a:spcPts val="0"/>
              </a:spcAft>
              <a:buClr>
                <a:schemeClr val="dk1"/>
              </a:buClr>
              <a:buSzPts val="1800"/>
              <a:buChar char="•"/>
              <a:defRPr b="1"/>
            </a:lvl6pPr>
            <a:lvl7pPr marL="3200400" lvl="6" indent="-342900" algn="l">
              <a:lnSpc>
                <a:spcPct val="90000"/>
              </a:lnSpc>
              <a:spcBef>
                <a:spcPts val="500"/>
              </a:spcBef>
              <a:spcAft>
                <a:spcPts val="0"/>
              </a:spcAft>
              <a:buClr>
                <a:schemeClr val="dk1"/>
              </a:buClr>
              <a:buSzPts val="1800"/>
              <a:buChar char="•"/>
              <a:defRPr b="1"/>
            </a:lvl7pPr>
            <a:lvl8pPr marL="3657600" lvl="7" indent="-342900" algn="l">
              <a:lnSpc>
                <a:spcPct val="90000"/>
              </a:lnSpc>
              <a:spcBef>
                <a:spcPts val="500"/>
              </a:spcBef>
              <a:spcAft>
                <a:spcPts val="0"/>
              </a:spcAft>
              <a:buClr>
                <a:schemeClr val="dk1"/>
              </a:buClr>
              <a:buSzPts val="1800"/>
              <a:buChar char="•"/>
              <a:defRPr b="1"/>
            </a:lvl8pPr>
            <a:lvl9pPr marL="4114800" lvl="8" indent="-342900" algn="l">
              <a:lnSpc>
                <a:spcPct val="90000"/>
              </a:lnSpc>
              <a:spcBef>
                <a:spcPts val="500"/>
              </a:spcBef>
              <a:spcAft>
                <a:spcPts val="0"/>
              </a:spcAft>
              <a:buClr>
                <a:schemeClr val="dk1"/>
              </a:buClr>
              <a:buSzPts val="1800"/>
              <a:buChar char="•"/>
              <a:defRPr b="1"/>
            </a:lvl9pPr>
          </a:lstStyle>
          <a:p>
            <a:endParaRPr/>
          </a:p>
        </p:txBody>
      </p:sp>
      <p:pic>
        <p:nvPicPr>
          <p:cNvPr id="32" name="Google Shape;32;p4"/>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fo Summary Slide">
  <p:cSld name="Info Summary Slide">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p5"/>
          <p:cNvSpPr txBox="1">
            <a:spLocks noGrp="1"/>
          </p:cNvSpPr>
          <p:nvPr>
            <p:ph type="body" idx="1"/>
          </p:nvPr>
        </p:nvSpPr>
        <p:spPr>
          <a:xfrm>
            <a:off x="468433" y="1788460"/>
            <a:ext cx="11300052" cy="4567890"/>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 name="Google Shape;39;p5"/>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40" name="Google Shape;40;p5"/>
          <p:cNvSpPr txBox="1">
            <a:spLocks noGrp="1"/>
          </p:cNvSpPr>
          <p:nvPr>
            <p:ph type="body" idx="2"/>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41" name="Google Shape;41;p5"/>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 or Image Slide">
  <p:cSld name="Info or Image Slide">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6"/>
          <p:cNvSpPr txBox="1">
            <a:spLocks noGrp="1"/>
          </p:cNvSpPr>
          <p:nvPr>
            <p:ph type="body" idx="1"/>
          </p:nvPr>
        </p:nvSpPr>
        <p:spPr>
          <a:xfrm>
            <a:off x="6264811" y="1887705"/>
            <a:ext cx="5317588" cy="42384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48" name="Google Shape;48;p6"/>
          <p:cNvSpPr txBox="1">
            <a:spLocks noGrp="1"/>
          </p:cNvSpPr>
          <p:nvPr>
            <p:ph type="body" idx="2"/>
          </p:nvPr>
        </p:nvSpPr>
        <p:spPr>
          <a:xfrm>
            <a:off x="600221" y="1887705"/>
            <a:ext cx="5317588" cy="42384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66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006600"/>
              </a:buClr>
              <a:buSzPts val="2000"/>
              <a:buFont typeface="Arial"/>
              <a:buChar char="•"/>
              <a:defRPr sz="2000">
                <a:latin typeface="Calibri"/>
                <a:ea typeface="Calibri"/>
                <a:cs typeface="Calibri"/>
                <a:sym typeface="Calibri"/>
              </a:defRPr>
            </a:lvl3pPr>
            <a:lvl4pPr marL="1828800" lvl="3"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4pPr>
            <a:lvl5pPr marL="2286000" lvl="4" indent="-342900" algn="l">
              <a:lnSpc>
                <a:spcPct val="90000"/>
              </a:lnSpc>
              <a:spcBef>
                <a:spcPts val="500"/>
              </a:spcBef>
              <a:spcAft>
                <a:spcPts val="0"/>
              </a:spcAft>
              <a:buClr>
                <a:srgbClr val="006600"/>
              </a:buClr>
              <a:buSzPts val="1800"/>
              <a:buFont typeface="Arial"/>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cxnSp>
        <p:nvCxnSpPr>
          <p:cNvPr id="49" name="Google Shape;49;p6"/>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50" name="Google Shape;50;p6"/>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51" name="Google Shape;51;p6"/>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 or Image Slide 2">
  <p:cSld name="Info or Imag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54" name="Google Shape;54;p7"/>
          <p:cNvSpPr/>
          <p:nvPr/>
        </p:nvSpPr>
        <p:spPr>
          <a:xfrm>
            <a:off x="-14345" y="5498432"/>
            <a:ext cx="12206345" cy="1359568"/>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7"/>
          <p:cNvSpPr txBox="1">
            <a:spLocks noGrp="1"/>
          </p:cNvSpPr>
          <p:nvPr>
            <p:ph type="body" idx="1"/>
          </p:nvPr>
        </p:nvSpPr>
        <p:spPr>
          <a:xfrm>
            <a:off x="468433" y="1788461"/>
            <a:ext cx="11300052" cy="3495463"/>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2"/>
          </p:nvPr>
        </p:nvSpPr>
        <p:spPr>
          <a:xfrm>
            <a:off x="391585" y="5607051"/>
            <a:ext cx="11432116" cy="612775"/>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chemeClr val="lt1"/>
              </a:buClr>
              <a:buSzPts val="2600"/>
              <a:buChar char="•"/>
              <a:defRPr sz="26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2pPr>
            <a:lvl3pPr marL="1371600" lvl="2"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3pPr>
            <a:lvl4pPr marL="1828800" lvl="3"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4pPr>
            <a:lvl5pPr marL="2286000" lvl="4" indent="-228600" algn="l">
              <a:lnSpc>
                <a:spcPct val="90000"/>
              </a:lnSpc>
              <a:spcBef>
                <a:spcPts val="500"/>
              </a:spcBef>
              <a:spcAft>
                <a:spcPts val="0"/>
              </a:spcAft>
              <a:buClr>
                <a:schemeClr val="lt1"/>
              </a:buClr>
              <a:buSzPts val="2600"/>
              <a:buNone/>
              <a:defRPr sz="2600">
                <a:solidFill>
                  <a:schemeClr val="lt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0" name="Google Shape;60;p7"/>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61" name="Google Shape;61;p7"/>
          <p:cNvSpPr txBox="1">
            <a:spLocks noGrp="1"/>
          </p:cNvSpPr>
          <p:nvPr>
            <p:ph type="body" idx="3"/>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62" name="Google Shape;62;p7"/>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o or Image Slide 3">
  <p:cSld name="Info or Image Slide 3">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14816" y="0"/>
            <a:ext cx="12556063" cy="2258556"/>
          </a:xfrm>
          <a:prstGeom prst="rect">
            <a:avLst/>
          </a:prstGeom>
          <a:noFill/>
          <a:ln>
            <a:noFill/>
          </a:ln>
        </p:spPr>
      </p:pic>
      <p:sp>
        <p:nvSpPr>
          <p:cNvPr id="65" name="Google Shape;65;p8"/>
          <p:cNvSpPr>
            <a:spLocks noGrp="1"/>
          </p:cNvSpPr>
          <p:nvPr>
            <p:ph type="pic" idx="2"/>
          </p:nvPr>
        </p:nvSpPr>
        <p:spPr>
          <a:xfrm>
            <a:off x="-14816" y="4592037"/>
            <a:ext cx="3062811" cy="1667142"/>
          </a:xfrm>
          <a:prstGeom prst="rect">
            <a:avLst/>
          </a:prstGeom>
          <a:noFill/>
          <a:ln>
            <a:noFill/>
          </a:ln>
        </p:spPr>
      </p:sp>
      <p:sp>
        <p:nvSpPr>
          <p:cNvPr id="66" name="Google Shape;66;p8"/>
          <p:cNvSpPr>
            <a:spLocks noGrp="1"/>
          </p:cNvSpPr>
          <p:nvPr>
            <p:ph type="pic" idx="3"/>
          </p:nvPr>
        </p:nvSpPr>
        <p:spPr>
          <a:xfrm>
            <a:off x="3033185" y="4592037"/>
            <a:ext cx="3062811" cy="1667142"/>
          </a:xfrm>
          <a:prstGeom prst="rect">
            <a:avLst/>
          </a:prstGeom>
          <a:noFill/>
          <a:ln>
            <a:noFill/>
          </a:ln>
        </p:spPr>
      </p:sp>
      <p:sp>
        <p:nvSpPr>
          <p:cNvPr id="67" name="Google Shape;67;p8"/>
          <p:cNvSpPr>
            <a:spLocks noGrp="1"/>
          </p:cNvSpPr>
          <p:nvPr>
            <p:ph type="pic" idx="4"/>
          </p:nvPr>
        </p:nvSpPr>
        <p:spPr>
          <a:xfrm>
            <a:off x="6081189" y="4592037"/>
            <a:ext cx="3062811" cy="1667142"/>
          </a:xfrm>
          <a:prstGeom prst="rect">
            <a:avLst/>
          </a:prstGeom>
          <a:noFill/>
          <a:ln>
            <a:noFill/>
          </a:ln>
        </p:spPr>
      </p:sp>
      <p:sp>
        <p:nvSpPr>
          <p:cNvPr id="68" name="Google Shape;68;p8"/>
          <p:cNvSpPr>
            <a:spLocks noGrp="1"/>
          </p:cNvSpPr>
          <p:nvPr>
            <p:ph type="pic" idx="5"/>
          </p:nvPr>
        </p:nvSpPr>
        <p:spPr>
          <a:xfrm>
            <a:off x="9129199" y="4592037"/>
            <a:ext cx="3062811" cy="1667142"/>
          </a:xfrm>
          <a:prstGeom prst="rect">
            <a:avLst/>
          </a:prstGeom>
          <a:noFill/>
          <a:ln>
            <a:noFill/>
          </a:ln>
        </p:spPr>
      </p:sp>
      <p:sp>
        <p:nvSpPr>
          <p:cNvPr id="69" name="Google Shape;69;p8"/>
          <p:cNvSpPr/>
          <p:nvPr/>
        </p:nvSpPr>
        <p:spPr>
          <a:xfrm>
            <a:off x="-14816" y="6267691"/>
            <a:ext cx="12206816" cy="590308"/>
          </a:xfrm>
          <a:prstGeom prst="rect">
            <a:avLst/>
          </a:prstGeom>
          <a:solidFill>
            <a:srgbClr val="00622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3" name="Google Shape;73;p8"/>
          <p:cNvSpPr txBox="1">
            <a:spLocks noGrp="1"/>
          </p:cNvSpPr>
          <p:nvPr>
            <p:ph type="body" idx="1"/>
          </p:nvPr>
        </p:nvSpPr>
        <p:spPr>
          <a:xfrm>
            <a:off x="468433" y="1847453"/>
            <a:ext cx="11300052" cy="2459075"/>
          </a:xfrm>
          <a:prstGeom prst="rect">
            <a:avLst/>
          </a:prstGeom>
          <a:noFill/>
          <a:ln>
            <a:noFill/>
          </a:ln>
        </p:spPr>
        <p:txBody>
          <a:bodyPr spcFirstLastPara="1" wrap="square" lIns="91425" tIns="45700" rIns="91425" bIns="45700" anchor="t" anchorCtr="0">
            <a:normAutofit/>
          </a:bodyPr>
          <a:lstStyle>
            <a:lvl1pPr marL="457200" lvl="0" indent="-360680" algn="l">
              <a:lnSpc>
                <a:spcPct val="90000"/>
              </a:lnSpc>
              <a:spcBef>
                <a:spcPts val="1000"/>
              </a:spcBef>
              <a:spcAft>
                <a:spcPts val="0"/>
              </a:spcAft>
              <a:buClr>
                <a:srgbClr val="006600"/>
              </a:buClr>
              <a:buSzPts val="2080"/>
              <a:buFont typeface="Arial"/>
              <a:buChar char="•"/>
              <a:defRPr sz="2600">
                <a:latin typeface="Calibri"/>
                <a:ea typeface="Calibri"/>
                <a:cs typeface="Calibri"/>
                <a:sym typeface="Calibri"/>
              </a:defRPr>
            </a:lvl1pPr>
            <a:lvl2pPr marL="914400" lvl="1"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2pPr>
            <a:lvl3pPr marL="1371600" lvl="2"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3pPr>
            <a:lvl4pPr marL="1828800" lvl="3"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4pPr>
            <a:lvl5pPr marL="2286000" lvl="4" indent="-393700" algn="l">
              <a:lnSpc>
                <a:spcPct val="90000"/>
              </a:lnSpc>
              <a:spcBef>
                <a:spcPts val="500"/>
              </a:spcBef>
              <a:spcAft>
                <a:spcPts val="0"/>
              </a:spcAft>
              <a:buClr>
                <a:srgbClr val="006600"/>
              </a:buClr>
              <a:buSzPts val="2600"/>
              <a:buFont typeface="Arial"/>
              <a:buChar char="•"/>
              <a:defRPr sz="2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4" name="Google Shape;74;p8"/>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75" name="Google Shape;75;p8"/>
          <p:cNvSpPr txBox="1">
            <a:spLocks noGrp="1"/>
          </p:cNvSpPr>
          <p:nvPr>
            <p:ph type="body" idx="6"/>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76" name="Google Shape;76;p8"/>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fo or Image Slide 4">
  <p:cSld name="Info or Image Slide 4">
    <p:spTree>
      <p:nvGrpSpPr>
        <p:cNvPr id="1" name="Shape 77"/>
        <p:cNvGrpSpPr/>
        <p:nvPr/>
      </p:nvGrpSpPr>
      <p:grpSpPr>
        <a:xfrm>
          <a:off x="0" y="0"/>
          <a:ext cx="0" cy="0"/>
          <a:chOff x="0" y="0"/>
          <a:chExt cx="0" cy="0"/>
        </a:xfrm>
      </p:grpSpPr>
      <p:pic>
        <p:nvPicPr>
          <p:cNvPr id="78" name="Google Shape;78;p9"/>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79" name="Google Shape;7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9"/>
          <p:cNvSpPr txBox="1">
            <a:spLocks noGrp="1"/>
          </p:cNvSpPr>
          <p:nvPr>
            <p:ph type="body" idx="1"/>
          </p:nvPr>
        </p:nvSpPr>
        <p:spPr>
          <a:xfrm>
            <a:off x="468433" y="1803208"/>
            <a:ext cx="65098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9"/>
          <p:cNvSpPr>
            <a:spLocks noGrp="1"/>
          </p:cNvSpPr>
          <p:nvPr>
            <p:ph type="pic" idx="2"/>
          </p:nvPr>
        </p:nvSpPr>
        <p:spPr>
          <a:xfrm>
            <a:off x="7475622" y="1819736"/>
            <a:ext cx="4106777" cy="1900738"/>
          </a:xfrm>
          <a:prstGeom prst="rect">
            <a:avLst/>
          </a:prstGeom>
          <a:noFill/>
          <a:ln>
            <a:noFill/>
          </a:ln>
        </p:spPr>
      </p:sp>
      <p:sp>
        <p:nvSpPr>
          <p:cNvPr id="84" name="Google Shape;84;p9"/>
          <p:cNvSpPr>
            <a:spLocks noGrp="1"/>
          </p:cNvSpPr>
          <p:nvPr>
            <p:ph type="pic" idx="3"/>
          </p:nvPr>
        </p:nvSpPr>
        <p:spPr>
          <a:xfrm>
            <a:off x="7475622" y="4153869"/>
            <a:ext cx="4106777" cy="1900738"/>
          </a:xfrm>
          <a:prstGeom prst="rect">
            <a:avLst/>
          </a:prstGeom>
          <a:noFill/>
          <a:ln>
            <a:noFill/>
          </a:ln>
        </p:spPr>
      </p:sp>
      <p:cxnSp>
        <p:nvCxnSpPr>
          <p:cNvPr id="85" name="Google Shape;85;p9"/>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86" name="Google Shape;86;p9"/>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87" name="Google Shape;87;p9"/>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fo or Image Slide 5">
  <p:cSld name="Info or Image Slide 5">
    <p:spTree>
      <p:nvGrpSpPr>
        <p:cNvPr id="1" name="Shape 88"/>
        <p:cNvGrpSpPr/>
        <p:nvPr/>
      </p:nvGrpSpPr>
      <p:grpSpPr>
        <a:xfrm>
          <a:off x="0" y="0"/>
          <a:ext cx="0" cy="0"/>
          <a:chOff x="0" y="0"/>
          <a:chExt cx="0" cy="0"/>
        </a:xfrm>
      </p:grpSpPr>
      <p:pic>
        <p:nvPicPr>
          <p:cNvPr id="89" name="Google Shape;89;p10"/>
          <p:cNvPicPr preferRelativeResize="0"/>
          <p:nvPr/>
        </p:nvPicPr>
        <p:blipFill rotWithShape="1">
          <a:blip r:embed="rId2">
            <a:alphaModFix/>
          </a:blip>
          <a:srcRect/>
          <a:stretch/>
        </p:blipFill>
        <p:spPr>
          <a:xfrm>
            <a:off x="-23971" y="-9626"/>
            <a:ext cx="12556063" cy="2258556"/>
          </a:xfrm>
          <a:prstGeom prst="rect">
            <a:avLst/>
          </a:prstGeom>
          <a:noFill/>
          <a:ln>
            <a:noFill/>
          </a:ln>
        </p:spPr>
      </p:pic>
      <p:sp>
        <p:nvSpPr>
          <p:cNvPr id="90" name="Google Shape;9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10"/>
          <p:cNvSpPr txBox="1">
            <a:spLocks noGrp="1"/>
          </p:cNvSpPr>
          <p:nvPr>
            <p:ph type="body" idx="1"/>
          </p:nvPr>
        </p:nvSpPr>
        <p:spPr>
          <a:xfrm>
            <a:off x="5072515" y="1803208"/>
            <a:ext cx="6509884" cy="456789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00"/>
              </a:spcBef>
              <a:spcAft>
                <a:spcPts val="0"/>
              </a:spcAft>
              <a:buClr>
                <a:srgbClr val="006600"/>
              </a:buClr>
              <a:buSzPts val="1920"/>
              <a:buFont typeface="Arial"/>
              <a:buChar char="•"/>
              <a:defRPr sz="2400">
                <a:latin typeface="Calibri"/>
                <a:ea typeface="Calibri"/>
                <a:cs typeface="Calibri"/>
                <a:sym typeface="Calibri"/>
              </a:defRPr>
            </a:lvl1pPr>
            <a:lvl2pPr marL="914400" lvl="1"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2pPr>
            <a:lvl3pPr marL="1371600" lvl="2"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3pPr>
            <a:lvl4pPr marL="1828800" lvl="3"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4pPr>
            <a:lvl5pPr marL="2286000" lvl="4" indent="-381000" algn="l">
              <a:lnSpc>
                <a:spcPct val="90000"/>
              </a:lnSpc>
              <a:spcBef>
                <a:spcPts val="500"/>
              </a:spcBef>
              <a:spcAft>
                <a:spcPts val="0"/>
              </a:spcAft>
              <a:buClr>
                <a:srgbClr val="006600"/>
              </a:buClr>
              <a:buSzPts val="2400"/>
              <a:buFont typeface="Arial"/>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0"/>
          <p:cNvSpPr>
            <a:spLocks noGrp="1"/>
          </p:cNvSpPr>
          <p:nvPr>
            <p:ph type="pic" idx="2"/>
          </p:nvPr>
        </p:nvSpPr>
        <p:spPr>
          <a:xfrm>
            <a:off x="609602" y="1819736"/>
            <a:ext cx="4106777" cy="1900738"/>
          </a:xfrm>
          <a:prstGeom prst="rect">
            <a:avLst/>
          </a:prstGeom>
          <a:noFill/>
          <a:ln>
            <a:noFill/>
          </a:ln>
        </p:spPr>
      </p:sp>
      <p:sp>
        <p:nvSpPr>
          <p:cNvPr id="95" name="Google Shape;95;p10"/>
          <p:cNvSpPr>
            <a:spLocks noGrp="1"/>
          </p:cNvSpPr>
          <p:nvPr>
            <p:ph type="pic" idx="3"/>
          </p:nvPr>
        </p:nvSpPr>
        <p:spPr>
          <a:xfrm>
            <a:off x="609602" y="4153869"/>
            <a:ext cx="4106777" cy="1900738"/>
          </a:xfrm>
          <a:prstGeom prst="rect">
            <a:avLst/>
          </a:prstGeom>
          <a:noFill/>
          <a:ln>
            <a:noFill/>
          </a:ln>
        </p:spPr>
      </p:sp>
      <p:cxnSp>
        <p:nvCxnSpPr>
          <p:cNvPr id="96" name="Google Shape;96;p10"/>
          <p:cNvCxnSpPr/>
          <p:nvPr/>
        </p:nvCxnSpPr>
        <p:spPr>
          <a:xfrm>
            <a:off x="2546750" y="576497"/>
            <a:ext cx="0" cy="1059900"/>
          </a:xfrm>
          <a:prstGeom prst="straightConnector1">
            <a:avLst/>
          </a:prstGeom>
          <a:noFill/>
          <a:ln w="12700" cap="flat" cmpd="sng">
            <a:solidFill>
              <a:srgbClr val="FFC000"/>
            </a:solidFill>
            <a:prstDash val="solid"/>
            <a:miter lim="800000"/>
            <a:headEnd type="none" w="sm" len="sm"/>
            <a:tailEnd type="none" w="sm" len="sm"/>
          </a:ln>
        </p:spPr>
      </p:cxnSp>
      <p:sp>
        <p:nvSpPr>
          <p:cNvPr id="97" name="Google Shape;97;p10"/>
          <p:cNvSpPr txBox="1">
            <a:spLocks noGrp="1"/>
          </p:cNvSpPr>
          <p:nvPr>
            <p:ph type="body" idx="4"/>
          </p:nvPr>
        </p:nvSpPr>
        <p:spPr>
          <a:xfrm>
            <a:off x="2848800" y="781103"/>
            <a:ext cx="5928600" cy="65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FFC000"/>
              </a:buClr>
              <a:buSzPts val="4000"/>
              <a:buNone/>
              <a:defRPr sz="4000" b="1">
                <a:solidFill>
                  <a:srgbClr val="FFC000"/>
                </a:solidFill>
              </a:defRPr>
            </a:lvl1pPr>
            <a:lvl2pPr marL="914400" lvl="1" indent="-342900" algn="l" rtl="0">
              <a:lnSpc>
                <a:spcPct val="90000"/>
              </a:lnSpc>
              <a:spcBef>
                <a:spcPts val="500"/>
              </a:spcBef>
              <a:spcAft>
                <a:spcPts val="0"/>
              </a:spcAft>
              <a:buClr>
                <a:schemeClr val="dk1"/>
              </a:buClr>
              <a:buSzPts val="1800"/>
              <a:buChar char="•"/>
              <a:defRPr b="1"/>
            </a:lvl2pPr>
            <a:lvl3pPr marL="1371600" lvl="2" indent="-342900" algn="l" rtl="0">
              <a:lnSpc>
                <a:spcPct val="90000"/>
              </a:lnSpc>
              <a:spcBef>
                <a:spcPts val="500"/>
              </a:spcBef>
              <a:spcAft>
                <a:spcPts val="0"/>
              </a:spcAft>
              <a:buClr>
                <a:schemeClr val="dk1"/>
              </a:buClr>
              <a:buSzPts val="1800"/>
              <a:buChar char="•"/>
              <a:defRPr b="1"/>
            </a:lvl3pPr>
            <a:lvl4pPr marL="1828800" lvl="3" indent="-342900" algn="l" rtl="0">
              <a:lnSpc>
                <a:spcPct val="90000"/>
              </a:lnSpc>
              <a:spcBef>
                <a:spcPts val="500"/>
              </a:spcBef>
              <a:spcAft>
                <a:spcPts val="0"/>
              </a:spcAft>
              <a:buClr>
                <a:schemeClr val="dk1"/>
              </a:buClr>
              <a:buSzPts val="1800"/>
              <a:buChar char="•"/>
              <a:defRPr b="1"/>
            </a:lvl4pPr>
            <a:lvl5pPr marL="2286000" lvl="4" indent="-342900" algn="l" rtl="0">
              <a:lnSpc>
                <a:spcPct val="90000"/>
              </a:lnSpc>
              <a:spcBef>
                <a:spcPts val="500"/>
              </a:spcBef>
              <a:spcAft>
                <a:spcPts val="0"/>
              </a:spcAft>
              <a:buClr>
                <a:schemeClr val="dk1"/>
              </a:buClr>
              <a:buSzPts val="1800"/>
              <a:buChar char="•"/>
              <a:defRPr b="1"/>
            </a:lvl5pPr>
            <a:lvl6pPr marL="2743200" lvl="5" indent="-342900" algn="l" rtl="0">
              <a:lnSpc>
                <a:spcPct val="90000"/>
              </a:lnSpc>
              <a:spcBef>
                <a:spcPts val="500"/>
              </a:spcBef>
              <a:spcAft>
                <a:spcPts val="0"/>
              </a:spcAft>
              <a:buClr>
                <a:schemeClr val="dk1"/>
              </a:buClr>
              <a:buSzPts val="1800"/>
              <a:buChar char="•"/>
              <a:defRPr b="1"/>
            </a:lvl6pPr>
            <a:lvl7pPr marL="3200400" lvl="6" indent="-342900" algn="l" rtl="0">
              <a:lnSpc>
                <a:spcPct val="90000"/>
              </a:lnSpc>
              <a:spcBef>
                <a:spcPts val="500"/>
              </a:spcBef>
              <a:spcAft>
                <a:spcPts val="0"/>
              </a:spcAft>
              <a:buClr>
                <a:schemeClr val="dk1"/>
              </a:buClr>
              <a:buSzPts val="1800"/>
              <a:buChar char="•"/>
              <a:defRPr b="1"/>
            </a:lvl7pPr>
            <a:lvl8pPr marL="3657600" lvl="7" indent="-342900" algn="l" rtl="0">
              <a:lnSpc>
                <a:spcPct val="90000"/>
              </a:lnSpc>
              <a:spcBef>
                <a:spcPts val="500"/>
              </a:spcBef>
              <a:spcAft>
                <a:spcPts val="0"/>
              </a:spcAft>
              <a:buClr>
                <a:schemeClr val="dk1"/>
              </a:buClr>
              <a:buSzPts val="1800"/>
              <a:buChar char="•"/>
              <a:defRPr b="1"/>
            </a:lvl8pPr>
            <a:lvl9pPr marL="4114800" lvl="8" indent="-342900" algn="l" rtl="0">
              <a:lnSpc>
                <a:spcPct val="90000"/>
              </a:lnSpc>
              <a:spcBef>
                <a:spcPts val="500"/>
              </a:spcBef>
              <a:spcAft>
                <a:spcPts val="0"/>
              </a:spcAft>
              <a:buClr>
                <a:schemeClr val="dk1"/>
              </a:buClr>
              <a:buSzPts val="1800"/>
              <a:buChar char="•"/>
              <a:defRPr b="1"/>
            </a:lvl9pPr>
          </a:lstStyle>
          <a:p>
            <a:endParaRPr/>
          </a:p>
        </p:txBody>
      </p:sp>
      <p:pic>
        <p:nvPicPr>
          <p:cNvPr id="98" name="Google Shape;98;p10"/>
          <p:cNvPicPr preferRelativeResize="0"/>
          <p:nvPr/>
        </p:nvPicPr>
        <p:blipFill>
          <a:blip r:embed="rId3">
            <a:alphaModFix/>
          </a:blip>
          <a:stretch>
            <a:fillRect/>
          </a:stretch>
        </p:blipFill>
        <p:spPr>
          <a:xfrm>
            <a:off x="599024" y="576500"/>
            <a:ext cx="1670671" cy="11942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body" idx="1"/>
          </p:nvPr>
        </p:nvSpPr>
        <p:spPr>
          <a:xfrm>
            <a:off x="661750" y="4140300"/>
            <a:ext cx="11222400" cy="28752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GB"/>
              <a:t>Jimmy Torres</a:t>
            </a:r>
            <a:endParaRPr/>
          </a:p>
          <a:p>
            <a:pPr marL="0" lvl="0" indent="0" algn="ctr" rtl="0">
              <a:lnSpc>
                <a:spcPct val="90000"/>
              </a:lnSpc>
              <a:spcBef>
                <a:spcPts val="0"/>
              </a:spcBef>
              <a:spcAft>
                <a:spcPts val="0"/>
              </a:spcAft>
              <a:buClr>
                <a:srgbClr val="FFC000"/>
              </a:buClr>
              <a:buSzPts val="2800"/>
              <a:buNone/>
            </a:pPr>
            <a:endParaRPr/>
          </a:p>
        </p:txBody>
      </p:sp>
      <p:sp>
        <p:nvSpPr>
          <p:cNvPr id="189" name="Google Shape;189;p19"/>
          <p:cNvSpPr txBox="1">
            <a:spLocks noGrp="1"/>
          </p:cNvSpPr>
          <p:nvPr>
            <p:ph type="body" idx="3"/>
          </p:nvPr>
        </p:nvSpPr>
        <p:spPr>
          <a:xfrm>
            <a:off x="802800" y="2779417"/>
            <a:ext cx="10586400" cy="2662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4000"/>
              <a:buNone/>
            </a:pPr>
            <a:r>
              <a:rPr lang="en-GB" sz="8000"/>
              <a:t>Neighbor Intake</a:t>
            </a:r>
            <a:endParaRPr sz="8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body" idx="1"/>
          </p:nvPr>
        </p:nvSpPr>
        <p:spPr>
          <a:xfrm>
            <a:off x="588502" y="1788460"/>
            <a:ext cx="6814800" cy="4567800"/>
          </a:xfrm>
          <a:prstGeom prst="rect">
            <a:avLst/>
          </a:prstGeom>
        </p:spPr>
        <p:txBody>
          <a:bodyPr spcFirstLastPara="1" wrap="square" lIns="91425" tIns="45700" rIns="91425" bIns="45700" anchor="ctr" anchorCtr="0">
            <a:normAutofit/>
          </a:bodyPr>
          <a:lstStyle/>
          <a:p>
            <a:pPr marL="457200" lvl="0" indent="-388620" algn="l" rtl="0">
              <a:spcBef>
                <a:spcPts val="1000"/>
              </a:spcBef>
              <a:spcAft>
                <a:spcPts val="0"/>
              </a:spcAft>
              <a:buSzPts val="2520"/>
              <a:buChar char="•"/>
            </a:pPr>
            <a:r>
              <a:rPr lang="en-GB" sz="3000"/>
              <a:t>Clients will have cards scanned at your food distribution</a:t>
            </a:r>
            <a:endParaRPr sz="3000"/>
          </a:p>
        </p:txBody>
      </p:sp>
      <p:sp>
        <p:nvSpPr>
          <p:cNvPr id="245" name="Google Shape;245;p28"/>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Program Overview</a:t>
            </a:r>
            <a:endParaRPr/>
          </a:p>
        </p:txBody>
      </p:sp>
      <p:pic>
        <p:nvPicPr>
          <p:cNvPr id="246" name="Google Shape;246;p28"/>
          <p:cNvPicPr preferRelativeResize="0"/>
          <p:nvPr/>
        </p:nvPicPr>
        <p:blipFill rotWithShape="1">
          <a:blip r:embed="rId3">
            <a:alphaModFix/>
          </a:blip>
          <a:srcRect t="2987" r="4351"/>
          <a:stretch/>
        </p:blipFill>
        <p:spPr>
          <a:xfrm>
            <a:off x="8058525" y="2138912"/>
            <a:ext cx="3435400" cy="3479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body" idx="1"/>
          </p:nvPr>
        </p:nvSpPr>
        <p:spPr>
          <a:xfrm>
            <a:off x="6789452" y="1778000"/>
            <a:ext cx="5023800" cy="4567800"/>
          </a:xfrm>
          <a:prstGeom prst="rect">
            <a:avLst/>
          </a:prstGeom>
        </p:spPr>
        <p:txBody>
          <a:bodyPr spcFirstLastPara="1" wrap="square" lIns="91425" tIns="45700" rIns="91425" bIns="45700" anchor="ctr" anchorCtr="0">
            <a:normAutofit/>
          </a:bodyPr>
          <a:lstStyle/>
          <a:p>
            <a:pPr marL="457200" lvl="0" indent="-388620" algn="l" rtl="0">
              <a:spcBef>
                <a:spcPts val="1000"/>
              </a:spcBef>
              <a:spcAft>
                <a:spcPts val="0"/>
              </a:spcAft>
              <a:buSzPts val="2520"/>
              <a:buChar char="•"/>
            </a:pPr>
            <a:r>
              <a:rPr lang="en-GB" sz="3000"/>
              <a:t>As you can the system will give you relevant client information</a:t>
            </a:r>
            <a:endParaRPr sz="3000"/>
          </a:p>
        </p:txBody>
      </p:sp>
      <p:sp>
        <p:nvSpPr>
          <p:cNvPr id="252" name="Google Shape;252;p29"/>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Program Overview</a:t>
            </a:r>
            <a:endParaRPr/>
          </a:p>
        </p:txBody>
      </p:sp>
      <p:pic>
        <p:nvPicPr>
          <p:cNvPr id="253" name="Google Shape;253;p29"/>
          <p:cNvPicPr preferRelativeResize="0"/>
          <p:nvPr/>
        </p:nvPicPr>
        <p:blipFill>
          <a:blip r:embed="rId3">
            <a:alphaModFix/>
          </a:blip>
          <a:stretch>
            <a:fillRect/>
          </a:stretch>
        </p:blipFill>
        <p:spPr>
          <a:xfrm>
            <a:off x="604475" y="2160025"/>
            <a:ext cx="5227900" cy="35187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body" idx="1"/>
          </p:nvPr>
        </p:nvSpPr>
        <p:spPr>
          <a:xfrm>
            <a:off x="588500" y="1788450"/>
            <a:ext cx="6186000" cy="4567800"/>
          </a:xfrm>
          <a:prstGeom prst="rect">
            <a:avLst/>
          </a:prstGeom>
        </p:spPr>
        <p:txBody>
          <a:bodyPr spcFirstLastPara="1" wrap="square" lIns="91425" tIns="45700" rIns="91425" bIns="45700" anchor="t" anchorCtr="0">
            <a:normAutofit/>
          </a:bodyPr>
          <a:lstStyle/>
          <a:p>
            <a:pPr marL="457200" lvl="0" indent="-419100" algn="l" rtl="0">
              <a:spcBef>
                <a:spcPts val="1000"/>
              </a:spcBef>
              <a:spcAft>
                <a:spcPts val="0"/>
              </a:spcAft>
              <a:buSzPts val="3000"/>
              <a:buChar char="•"/>
            </a:pPr>
            <a:r>
              <a:rPr lang="en-GB" sz="3000"/>
              <a:t>System will log the assistance</a:t>
            </a:r>
            <a:endParaRPr sz="3000"/>
          </a:p>
          <a:p>
            <a:pPr marL="914400" lvl="1" indent="-419100" algn="l" rtl="0">
              <a:spcBef>
                <a:spcPts val="0"/>
              </a:spcBef>
              <a:spcAft>
                <a:spcPts val="0"/>
              </a:spcAft>
              <a:buSzPts val="3000"/>
              <a:buChar char="•"/>
            </a:pPr>
            <a:r>
              <a:rPr lang="en-GB" sz="3000"/>
              <a:t>All household count and duplicate count is done automatically</a:t>
            </a:r>
            <a:endParaRPr sz="3000"/>
          </a:p>
        </p:txBody>
      </p:sp>
      <p:sp>
        <p:nvSpPr>
          <p:cNvPr id="259" name="Google Shape;259;p30"/>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Program Overview</a:t>
            </a:r>
            <a:endParaRPr/>
          </a:p>
        </p:txBody>
      </p:sp>
      <p:pic>
        <p:nvPicPr>
          <p:cNvPr id="260" name="Google Shape;260;p30"/>
          <p:cNvPicPr preferRelativeResize="0"/>
          <p:nvPr/>
        </p:nvPicPr>
        <p:blipFill>
          <a:blip r:embed="rId3">
            <a:alphaModFix/>
          </a:blip>
          <a:stretch>
            <a:fillRect/>
          </a:stretch>
        </p:blipFill>
        <p:spPr>
          <a:xfrm>
            <a:off x="6822463" y="2218150"/>
            <a:ext cx="4868176" cy="3411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body" idx="3"/>
          </p:nvPr>
        </p:nvSpPr>
        <p:spPr>
          <a:xfrm>
            <a:off x="802800" y="2737592"/>
            <a:ext cx="10586400" cy="2662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4000"/>
              <a:buNone/>
            </a:pPr>
            <a:r>
              <a:rPr lang="en-GB" sz="6000"/>
              <a:t>Live Demo</a:t>
            </a:r>
            <a:endParaRPr sz="6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2"/>
          <p:cNvPicPr preferRelativeResize="0">
            <a:picLocks noGrp="1"/>
          </p:cNvPicPr>
          <p:nvPr>
            <p:ph type="pic" idx="2"/>
          </p:nvPr>
        </p:nvPicPr>
        <p:blipFill rotWithShape="1">
          <a:blip r:embed="rId3">
            <a:alphaModFix/>
          </a:blip>
          <a:srcRect t="22452" b="5883"/>
          <a:stretch/>
        </p:blipFill>
        <p:spPr>
          <a:xfrm>
            <a:off x="6071425" y="4018850"/>
            <a:ext cx="5282401" cy="2839150"/>
          </a:xfrm>
          <a:prstGeom prst="rect">
            <a:avLst/>
          </a:prstGeom>
        </p:spPr>
      </p:pic>
      <p:pic>
        <p:nvPicPr>
          <p:cNvPr id="271" name="Google Shape;271;p32"/>
          <p:cNvPicPr preferRelativeResize="0">
            <a:picLocks noGrp="1"/>
          </p:cNvPicPr>
          <p:nvPr>
            <p:ph type="pic" idx="3"/>
          </p:nvPr>
        </p:nvPicPr>
        <p:blipFill rotWithShape="1">
          <a:blip r:embed="rId4">
            <a:alphaModFix/>
          </a:blip>
          <a:srcRect t="20275" b="34505"/>
          <a:stretch/>
        </p:blipFill>
        <p:spPr>
          <a:xfrm>
            <a:off x="6071425" y="836353"/>
            <a:ext cx="5282400" cy="3184799"/>
          </a:xfrm>
          <a:prstGeom prst="rect">
            <a:avLst/>
          </a:prstGeom>
        </p:spPr>
      </p:pic>
      <p:pic>
        <p:nvPicPr>
          <p:cNvPr id="272" name="Google Shape;272;p32"/>
          <p:cNvPicPr preferRelativeResize="0">
            <a:picLocks noGrp="1"/>
          </p:cNvPicPr>
          <p:nvPr>
            <p:ph type="pic" idx="4"/>
          </p:nvPr>
        </p:nvPicPr>
        <p:blipFill rotWithShape="1">
          <a:blip r:embed="rId5">
            <a:alphaModFix/>
          </a:blip>
          <a:srcRect t="19024" b="19024"/>
          <a:stretch/>
        </p:blipFill>
        <p:spPr>
          <a:xfrm>
            <a:off x="763224" y="1838344"/>
            <a:ext cx="5282400" cy="4363203"/>
          </a:xfrm>
          <a:prstGeom prst="rect">
            <a:avLst/>
          </a:prstGeom>
        </p:spPr>
      </p:pic>
      <p:sp>
        <p:nvSpPr>
          <p:cNvPr id="273" name="Google Shape;273;p32"/>
          <p:cNvSpPr txBox="1">
            <a:spLocks noGrp="1"/>
          </p:cNvSpPr>
          <p:nvPr>
            <p:ph type="body" idx="1"/>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Launch Day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body" idx="1"/>
          </p:nvPr>
        </p:nvSpPr>
        <p:spPr>
          <a:xfrm>
            <a:off x="2735850" y="2237125"/>
            <a:ext cx="6154500" cy="2509200"/>
          </a:xfrm>
          <a:prstGeom prst="rect">
            <a:avLst/>
          </a:prstGeom>
        </p:spPr>
        <p:txBody>
          <a:bodyPr spcFirstLastPara="1" wrap="square" lIns="91425" tIns="45700" rIns="91425" bIns="45700" anchor="ctr" anchorCtr="0">
            <a:noAutofit/>
          </a:bodyPr>
          <a:lstStyle/>
          <a:p>
            <a:pPr marL="0" lvl="0" indent="0" algn="ctr" rtl="0">
              <a:lnSpc>
                <a:spcPct val="70000"/>
              </a:lnSpc>
              <a:spcBef>
                <a:spcPts val="1000"/>
              </a:spcBef>
              <a:spcAft>
                <a:spcPts val="0"/>
              </a:spcAft>
              <a:buSzPts val="935"/>
              <a:buNone/>
            </a:pPr>
            <a:r>
              <a:rPr lang="en-GB" sz="4900"/>
              <a:t>12 Agencies Currently Using Neighbor Intake</a:t>
            </a:r>
            <a:endParaRPr sz="4900"/>
          </a:p>
        </p:txBody>
      </p:sp>
      <p:sp>
        <p:nvSpPr>
          <p:cNvPr id="279" name="Google Shape;279;p33"/>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Key Metrics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4"/>
          <p:cNvPicPr preferRelativeResize="0"/>
          <p:nvPr/>
        </p:nvPicPr>
        <p:blipFill>
          <a:blip r:embed="rId3">
            <a:alphaModFix/>
          </a:blip>
          <a:stretch>
            <a:fillRect/>
          </a:stretch>
        </p:blipFill>
        <p:spPr>
          <a:xfrm>
            <a:off x="3830875" y="130325"/>
            <a:ext cx="4530250" cy="6727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body" idx="1"/>
          </p:nvPr>
        </p:nvSpPr>
        <p:spPr>
          <a:xfrm>
            <a:off x="2735850" y="2237125"/>
            <a:ext cx="6154500" cy="2509200"/>
          </a:xfrm>
          <a:prstGeom prst="rect">
            <a:avLst/>
          </a:prstGeom>
        </p:spPr>
        <p:txBody>
          <a:bodyPr spcFirstLastPara="1" wrap="square" lIns="91425" tIns="45700" rIns="91425" bIns="45700" anchor="ctr" anchorCtr="0">
            <a:noAutofit/>
          </a:bodyPr>
          <a:lstStyle/>
          <a:p>
            <a:pPr marL="0" lvl="0" indent="0" algn="ctr" rtl="0">
              <a:lnSpc>
                <a:spcPct val="70000"/>
              </a:lnSpc>
              <a:spcBef>
                <a:spcPts val="1000"/>
              </a:spcBef>
              <a:spcAft>
                <a:spcPts val="0"/>
              </a:spcAft>
              <a:buSzPts val="935"/>
              <a:buNone/>
            </a:pPr>
            <a:r>
              <a:rPr lang="en-GB" sz="4900"/>
              <a:t>Over 13000 Neighbors on the system</a:t>
            </a:r>
            <a:endParaRPr sz="4900"/>
          </a:p>
        </p:txBody>
      </p:sp>
      <p:sp>
        <p:nvSpPr>
          <p:cNvPr id="290" name="Google Shape;290;p35"/>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Key Metrics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txBox="1">
            <a:spLocks noGrp="1"/>
          </p:cNvSpPr>
          <p:nvPr>
            <p:ph type="body" idx="1"/>
          </p:nvPr>
        </p:nvSpPr>
        <p:spPr>
          <a:xfrm>
            <a:off x="3697625" y="2749375"/>
            <a:ext cx="6154500" cy="2509200"/>
          </a:xfrm>
          <a:prstGeom prst="rect">
            <a:avLst/>
          </a:prstGeom>
        </p:spPr>
        <p:txBody>
          <a:bodyPr spcFirstLastPara="1" wrap="square" lIns="91425" tIns="45700" rIns="91425" bIns="45700" anchor="t" anchorCtr="0">
            <a:noAutofit/>
          </a:bodyPr>
          <a:lstStyle/>
          <a:p>
            <a:pPr marL="457200" lvl="0" indent="-476250" algn="l" rtl="0">
              <a:lnSpc>
                <a:spcPct val="70000"/>
              </a:lnSpc>
              <a:spcBef>
                <a:spcPts val="1000"/>
              </a:spcBef>
              <a:spcAft>
                <a:spcPts val="0"/>
              </a:spcAft>
              <a:buSzPts val="3900"/>
              <a:buChar char="●"/>
            </a:pPr>
            <a:r>
              <a:rPr lang="en-GB" sz="3900"/>
              <a:t>Age Breakdown</a:t>
            </a:r>
            <a:endParaRPr sz="3900"/>
          </a:p>
          <a:p>
            <a:pPr marL="914400" lvl="1" indent="-476250" algn="l" rtl="0">
              <a:lnSpc>
                <a:spcPct val="70000"/>
              </a:lnSpc>
              <a:spcBef>
                <a:spcPts val="0"/>
              </a:spcBef>
              <a:spcAft>
                <a:spcPts val="0"/>
              </a:spcAft>
              <a:buClr>
                <a:srgbClr val="FFC000"/>
              </a:buClr>
              <a:buSzPts val="3900"/>
              <a:buChar char="○"/>
            </a:pPr>
            <a:r>
              <a:rPr lang="en-GB" sz="3900">
                <a:solidFill>
                  <a:srgbClr val="FFC000"/>
                </a:solidFill>
              </a:rPr>
              <a:t>Minors: 1482</a:t>
            </a:r>
            <a:endParaRPr sz="3900">
              <a:solidFill>
                <a:srgbClr val="FFC000"/>
              </a:solidFill>
            </a:endParaRPr>
          </a:p>
          <a:p>
            <a:pPr marL="914400" lvl="1" indent="-476250" algn="l" rtl="0">
              <a:lnSpc>
                <a:spcPct val="70000"/>
              </a:lnSpc>
              <a:spcBef>
                <a:spcPts val="0"/>
              </a:spcBef>
              <a:spcAft>
                <a:spcPts val="0"/>
              </a:spcAft>
              <a:buClr>
                <a:srgbClr val="FFC000"/>
              </a:buClr>
              <a:buSzPts val="3900"/>
              <a:buChar char="○"/>
            </a:pPr>
            <a:r>
              <a:rPr lang="en-GB" sz="3900">
                <a:solidFill>
                  <a:srgbClr val="FFC000"/>
                </a:solidFill>
              </a:rPr>
              <a:t>Adults: 3587</a:t>
            </a:r>
            <a:endParaRPr sz="3900">
              <a:solidFill>
                <a:srgbClr val="FFC000"/>
              </a:solidFill>
            </a:endParaRPr>
          </a:p>
          <a:p>
            <a:pPr marL="914400" lvl="1" indent="-476250" algn="l" rtl="0">
              <a:lnSpc>
                <a:spcPct val="70000"/>
              </a:lnSpc>
              <a:spcBef>
                <a:spcPts val="0"/>
              </a:spcBef>
              <a:spcAft>
                <a:spcPts val="0"/>
              </a:spcAft>
              <a:buClr>
                <a:srgbClr val="FFC000"/>
              </a:buClr>
              <a:buSzPts val="3900"/>
              <a:buChar char="○"/>
            </a:pPr>
            <a:r>
              <a:rPr lang="en-GB" sz="3900">
                <a:solidFill>
                  <a:srgbClr val="FFC000"/>
                </a:solidFill>
              </a:rPr>
              <a:t>Seniors: 2161</a:t>
            </a:r>
            <a:endParaRPr sz="3900">
              <a:solidFill>
                <a:srgbClr val="FFC000"/>
              </a:solidFill>
            </a:endParaRPr>
          </a:p>
          <a:p>
            <a:pPr marL="914400" lvl="0" indent="0" algn="l" rtl="0">
              <a:lnSpc>
                <a:spcPct val="70000"/>
              </a:lnSpc>
              <a:spcBef>
                <a:spcPts val="1000"/>
              </a:spcBef>
              <a:spcAft>
                <a:spcPts val="0"/>
              </a:spcAft>
              <a:buNone/>
            </a:pPr>
            <a:endParaRPr sz="3000">
              <a:solidFill>
                <a:srgbClr val="FFC000"/>
              </a:solidFill>
            </a:endParaRPr>
          </a:p>
        </p:txBody>
      </p:sp>
      <p:sp>
        <p:nvSpPr>
          <p:cNvPr id="296" name="Google Shape;296;p36"/>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Key Metrics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Key Metrics</a:t>
            </a:r>
            <a:endParaRPr/>
          </a:p>
        </p:txBody>
      </p:sp>
      <p:pic>
        <p:nvPicPr>
          <p:cNvPr id="302" name="Google Shape;302;p37"/>
          <p:cNvPicPr preferRelativeResize="0"/>
          <p:nvPr/>
        </p:nvPicPr>
        <p:blipFill rotWithShape="1">
          <a:blip r:embed="rId3">
            <a:alphaModFix/>
          </a:blip>
          <a:srcRect b="19224"/>
          <a:stretch/>
        </p:blipFill>
        <p:spPr>
          <a:xfrm>
            <a:off x="6592450" y="633300"/>
            <a:ext cx="2184950" cy="5921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body" idx="1"/>
          </p:nvPr>
        </p:nvSpPr>
        <p:spPr>
          <a:xfrm>
            <a:off x="468433" y="1788460"/>
            <a:ext cx="11300100" cy="4567800"/>
          </a:xfrm>
          <a:prstGeom prst="rect">
            <a:avLst/>
          </a:prstGeom>
        </p:spPr>
        <p:txBody>
          <a:bodyPr spcFirstLastPara="1" wrap="square" lIns="91425" tIns="45700" rIns="91425" bIns="45700" anchor="t" anchorCtr="0">
            <a:normAutofit/>
          </a:bodyPr>
          <a:lstStyle/>
          <a:p>
            <a:pPr marL="457200" lvl="0" indent="-386080" algn="l" rtl="0">
              <a:lnSpc>
                <a:spcPct val="150000"/>
              </a:lnSpc>
              <a:spcBef>
                <a:spcPts val="1000"/>
              </a:spcBef>
              <a:spcAft>
                <a:spcPts val="0"/>
              </a:spcAft>
              <a:buSzPts val="2480"/>
              <a:buChar char="•"/>
            </a:pPr>
            <a:r>
              <a:rPr lang="en-GB" sz="3000"/>
              <a:t>What is  Neighbor Intake</a:t>
            </a:r>
            <a:endParaRPr sz="3000"/>
          </a:p>
          <a:p>
            <a:pPr marL="914400" lvl="1" indent="-419100" algn="l" rtl="0">
              <a:lnSpc>
                <a:spcPct val="150000"/>
              </a:lnSpc>
              <a:spcBef>
                <a:spcPts val="0"/>
              </a:spcBef>
              <a:spcAft>
                <a:spcPts val="0"/>
              </a:spcAft>
              <a:buSzPts val="3000"/>
              <a:buChar char="•"/>
            </a:pPr>
            <a:r>
              <a:rPr lang="en-GB" sz="3000"/>
              <a:t>Program Overview</a:t>
            </a:r>
            <a:endParaRPr sz="3000"/>
          </a:p>
          <a:p>
            <a:pPr marL="457200" lvl="0" indent="-386080" algn="l" rtl="0">
              <a:lnSpc>
                <a:spcPct val="150000"/>
              </a:lnSpc>
              <a:spcBef>
                <a:spcPts val="0"/>
              </a:spcBef>
              <a:spcAft>
                <a:spcPts val="0"/>
              </a:spcAft>
              <a:buSzPts val="2480"/>
              <a:buChar char="•"/>
            </a:pPr>
            <a:r>
              <a:rPr lang="en-GB" sz="3000"/>
              <a:t>Key Metrics</a:t>
            </a:r>
            <a:endParaRPr sz="3000"/>
          </a:p>
          <a:p>
            <a:pPr marL="457200" lvl="0" indent="-419100" algn="l" rtl="0">
              <a:lnSpc>
                <a:spcPct val="150000"/>
              </a:lnSpc>
              <a:spcBef>
                <a:spcPts val="0"/>
              </a:spcBef>
              <a:spcAft>
                <a:spcPts val="0"/>
              </a:spcAft>
              <a:buSzPts val="3000"/>
              <a:buChar char="•"/>
            </a:pPr>
            <a:r>
              <a:rPr lang="en-GB" sz="3000"/>
              <a:t>Onboarding</a:t>
            </a:r>
            <a:endParaRPr sz="3000"/>
          </a:p>
          <a:p>
            <a:pPr marL="457200" lvl="0" indent="-386080" algn="l" rtl="0">
              <a:lnSpc>
                <a:spcPct val="150000"/>
              </a:lnSpc>
              <a:spcBef>
                <a:spcPts val="0"/>
              </a:spcBef>
              <a:spcAft>
                <a:spcPts val="0"/>
              </a:spcAft>
              <a:buSzPts val="2480"/>
              <a:buChar char="•"/>
            </a:pPr>
            <a:r>
              <a:rPr lang="en-GB" sz="3000"/>
              <a:t>Q and A</a:t>
            </a:r>
            <a:endParaRPr sz="3000"/>
          </a:p>
        </p:txBody>
      </p:sp>
      <p:sp>
        <p:nvSpPr>
          <p:cNvPr id="195" name="Google Shape;195;p20"/>
          <p:cNvSpPr txBox="1">
            <a:spLocks noGrp="1"/>
          </p:cNvSpPr>
          <p:nvPr>
            <p:ph type="body" idx="2"/>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Onboarding Process</a:t>
            </a:r>
            <a:endParaRPr/>
          </a:p>
        </p:txBody>
      </p:sp>
      <p:sp>
        <p:nvSpPr>
          <p:cNvPr id="308" name="Google Shape;308;p38"/>
          <p:cNvSpPr/>
          <p:nvPr/>
        </p:nvSpPr>
        <p:spPr>
          <a:xfrm>
            <a:off x="511756" y="3725779"/>
            <a:ext cx="2861100" cy="1434300"/>
          </a:xfrm>
          <a:prstGeom prst="roundRect">
            <a:avLst>
              <a:gd name="adj" fmla="val 16667"/>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GB"/>
              <a:t>Distribute</a:t>
            </a:r>
            <a:endParaRPr/>
          </a:p>
          <a:p>
            <a:pPr marL="0" lvl="0" indent="0" algn="ctr" rtl="0">
              <a:spcBef>
                <a:spcPts val="0"/>
              </a:spcBef>
              <a:spcAft>
                <a:spcPts val="0"/>
              </a:spcAft>
              <a:buNone/>
            </a:pPr>
            <a:r>
              <a:rPr lang="en-GB"/>
              <a:t>Client Intake</a:t>
            </a:r>
            <a:endParaRPr/>
          </a:p>
          <a:p>
            <a:pPr marL="0" lvl="0" indent="0" algn="ctr" rtl="0">
              <a:spcBef>
                <a:spcPts val="0"/>
              </a:spcBef>
              <a:spcAft>
                <a:spcPts val="0"/>
              </a:spcAft>
              <a:buNone/>
            </a:pPr>
            <a:r>
              <a:rPr lang="en-GB"/>
              <a:t>Form</a:t>
            </a:r>
            <a:endParaRPr/>
          </a:p>
          <a:p>
            <a:pPr marL="0" lvl="0" indent="0" algn="ctr" rtl="0">
              <a:spcBef>
                <a:spcPts val="0"/>
              </a:spcBef>
              <a:spcAft>
                <a:spcPts val="0"/>
              </a:spcAft>
              <a:buNone/>
            </a:pPr>
            <a:endParaRPr sz="1100"/>
          </a:p>
        </p:txBody>
      </p:sp>
      <p:sp>
        <p:nvSpPr>
          <p:cNvPr id="309" name="Google Shape;309;p38"/>
          <p:cNvSpPr/>
          <p:nvPr/>
        </p:nvSpPr>
        <p:spPr>
          <a:xfrm>
            <a:off x="311700" y="1977005"/>
            <a:ext cx="3261000" cy="1288200"/>
          </a:xfrm>
          <a:prstGeom prst="roundRect">
            <a:avLst>
              <a:gd name="adj" fmla="val 16667"/>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Receive Required Documents</a:t>
            </a:r>
            <a:endParaRPr/>
          </a:p>
          <a:p>
            <a:pPr marL="0" lvl="0" indent="0" algn="ctr" rtl="0">
              <a:spcBef>
                <a:spcPts val="0"/>
              </a:spcBef>
              <a:spcAft>
                <a:spcPts val="0"/>
              </a:spcAft>
              <a:buNone/>
            </a:pPr>
            <a:endParaRPr sz="1100"/>
          </a:p>
        </p:txBody>
      </p:sp>
      <p:sp>
        <p:nvSpPr>
          <p:cNvPr id="310" name="Google Shape;310;p38"/>
          <p:cNvSpPr/>
          <p:nvPr/>
        </p:nvSpPr>
        <p:spPr>
          <a:xfrm>
            <a:off x="3999770" y="3035409"/>
            <a:ext cx="3261000" cy="1594800"/>
          </a:xfrm>
          <a:prstGeom prst="roundRect">
            <a:avLst>
              <a:gd name="adj" fmla="val 16667"/>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GB"/>
              <a:t>Receive Training</a:t>
            </a:r>
            <a:endParaRPr/>
          </a:p>
          <a:p>
            <a:pPr marL="0" lvl="0" indent="0" algn="ctr" rtl="0">
              <a:spcBef>
                <a:spcPts val="0"/>
              </a:spcBef>
              <a:spcAft>
                <a:spcPts val="0"/>
              </a:spcAft>
              <a:buNone/>
            </a:pPr>
            <a:r>
              <a:rPr lang="en-GB"/>
              <a:t>And</a:t>
            </a:r>
            <a:endParaRPr/>
          </a:p>
          <a:p>
            <a:pPr marL="0" lvl="0" indent="0" algn="ctr" rtl="0">
              <a:spcBef>
                <a:spcPts val="0"/>
              </a:spcBef>
              <a:spcAft>
                <a:spcPts val="0"/>
              </a:spcAft>
              <a:buNone/>
            </a:pPr>
            <a:r>
              <a:rPr lang="en-GB"/>
              <a:t>Equipment</a:t>
            </a:r>
            <a:endParaRPr/>
          </a:p>
          <a:p>
            <a:pPr marL="0" lvl="0" indent="0" algn="l" rtl="0">
              <a:spcBef>
                <a:spcPts val="0"/>
              </a:spcBef>
              <a:spcAft>
                <a:spcPts val="0"/>
              </a:spcAft>
              <a:buNone/>
            </a:pPr>
            <a:endParaRPr/>
          </a:p>
          <a:p>
            <a:pPr marL="0" lvl="0" indent="0" algn="ctr" rtl="0">
              <a:spcBef>
                <a:spcPts val="0"/>
              </a:spcBef>
              <a:spcAft>
                <a:spcPts val="0"/>
              </a:spcAft>
              <a:buNone/>
            </a:pPr>
            <a:endParaRPr sz="1100"/>
          </a:p>
          <a:p>
            <a:pPr marL="0" lvl="0" indent="0" algn="l" rtl="0">
              <a:spcBef>
                <a:spcPts val="0"/>
              </a:spcBef>
              <a:spcAft>
                <a:spcPts val="0"/>
              </a:spcAft>
              <a:buNone/>
            </a:pPr>
            <a:endParaRPr/>
          </a:p>
        </p:txBody>
      </p:sp>
      <p:sp>
        <p:nvSpPr>
          <p:cNvPr id="311" name="Google Shape;311;p38"/>
          <p:cNvSpPr/>
          <p:nvPr/>
        </p:nvSpPr>
        <p:spPr>
          <a:xfrm>
            <a:off x="7995034" y="3638259"/>
            <a:ext cx="2982000" cy="1227600"/>
          </a:xfrm>
          <a:prstGeom prst="roundRect">
            <a:avLst>
              <a:gd name="adj" fmla="val 16667"/>
            </a:avLst>
          </a:prstGeom>
          <a:solidFill>
            <a:srgbClr val="B6D7A8"/>
          </a:solid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GB"/>
              <a:t>Go Live</a:t>
            </a:r>
            <a:endParaRPr/>
          </a:p>
          <a:p>
            <a:pPr marL="0" lvl="0" indent="0" algn="ctr" rtl="0">
              <a:spcBef>
                <a:spcPts val="0"/>
              </a:spcBef>
              <a:spcAft>
                <a:spcPts val="0"/>
              </a:spcAft>
              <a:buNone/>
            </a:pPr>
            <a:endParaRPr sz="1100"/>
          </a:p>
        </p:txBody>
      </p:sp>
      <p:sp>
        <p:nvSpPr>
          <p:cNvPr id="312" name="Google Shape;312;p38"/>
          <p:cNvSpPr/>
          <p:nvPr/>
        </p:nvSpPr>
        <p:spPr>
          <a:xfrm>
            <a:off x="8480402" y="5219500"/>
            <a:ext cx="2188800" cy="1157700"/>
          </a:xfrm>
          <a:prstGeom prst="roundRect">
            <a:avLst>
              <a:gd name="adj" fmla="val 16667"/>
            </a:avLst>
          </a:prstGeom>
          <a:solidFill>
            <a:srgbClr val="B6D7A8"/>
          </a:solidFill>
          <a:ln w="9525" cap="flat" cmpd="sng">
            <a:solidFill>
              <a:srgbClr val="695D4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GB"/>
              <a:t>Follow Up</a:t>
            </a:r>
            <a:endParaRPr/>
          </a:p>
          <a:p>
            <a:pPr marL="0" lvl="0" indent="0" algn="ctr" rtl="0">
              <a:spcBef>
                <a:spcPts val="0"/>
              </a:spcBef>
              <a:spcAft>
                <a:spcPts val="0"/>
              </a:spcAft>
              <a:buNone/>
            </a:pPr>
            <a:endParaRPr sz="1100"/>
          </a:p>
        </p:txBody>
      </p:sp>
      <p:cxnSp>
        <p:nvCxnSpPr>
          <p:cNvPr id="313" name="Google Shape;313;p38"/>
          <p:cNvCxnSpPr>
            <a:stCxn id="309" idx="2"/>
            <a:endCxn id="308" idx="0"/>
          </p:cNvCxnSpPr>
          <p:nvPr/>
        </p:nvCxnSpPr>
        <p:spPr>
          <a:xfrm>
            <a:off x="1942200" y="3265205"/>
            <a:ext cx="0" cy="460500"/>
          </a:xfrm>
          <a:prstGeom prst="straightConnector1">
            <a:avLst/>
          </a:prstGeom>
          <a:noFill/>
          <a:ln w="28575" cap="flat" cmpd="sng">
            <a:solidFill>
              <a:srgbClr val="695D46"/>
            </a:solidFill>
            <a:prstDash val="solid"/>
            <a:round/>
            <a:headEnd type="none" w="med" len="med"/>
            <a:tailEnd type="triangle" w="med" len="med"/>
          </a:ln>
        </p:spPr>
      </p:cxnSp>
      <p:sp>
        <p:nvSpPr>
          <p:cNvPr id="314" name="Google Shape;314;p38"/>
          <p:cNvSpPr/>
          <p:nvPr/>
        </p:nvSpPr>
        <p:spPr>
          <a:xfrm>
            <a:off x="1900256" y="2185239"/>
            <a:ext cx="3752143" cy="4070404"/>
          </a:xfrm>
          <a:custGeom>
            <a:avLst/>
            <a:gdLst/>
            <a:ahLst/>
            <a:cxnLst/>
            <a:rect l="l" t="t" r="r" b="b"/>
            <a:pathLst>
              <a:path w="122439" h="130128" extrusionOk="0">
                <a:moveTo>
                  <a:pt x="0" y="94851"/>
                </a:moveTo>
                <a:cubicBezTo>
                  <a:pt x="6583" y="100177"/>
                  <a:pt x="27468" y="141888"/>
                  <a:pt x="39496" y="126807"/>
                </a:cubicBezTo>
                <a:cubicBezTo>
                  <a:pt x="51525" y="111727"/>
                  <a:pt x="58347" y="20945"/>
                  <a:pt x="72171" y="4368"/>
                </a:cubicBezTo>
                <a:cubicBezTo>
                  <a:pt x="85995" y="-12208"/>
                  <a:pt x="114061" y="23518"/>
                  <a:pt x="122439" y="27348"/>
                </a:cubicBezTo>
              </a:path>
            </a:pathLst>
          </a:custGeom>
          <a:noFill/>
          <a:ln w="19050" cap="flat" cmpd="sng">
            <a:solidFill>
              <a:srgbClr val="695D46"/>
            </a:solidFill>
            <a:prstDash val="solid"/>
            <a:round/>
            <a:headEnd type="none" w="med" len="med"/>
            <a:tailEnd type="stealth" w="med" len="med"/>
          </a:ln>
        </p:spPr>
      </p:sp>
      <p:sp>
        <p:nvSpPr>
          <p:cNvPr id="315" name="Google Shape;315;p38"/>
          <p:cNvSpPr/>
          <p:nvPr/>
        </p:nvSpPr>
        <p:spPr>
          <a:xfrm rot="2187091">
            <a:off x="7618286" y="2204223"/>
            <a:ext cx="1315464" cy="1648832"/>
          </a:xfrm>
          <a:custGeom>
            <a:avLst/>
            <a:gdLst/>
            <a:ahLst/>
            <a:cxnLst/>
            <a:rect l="l" t="t" r="r" b="b"/>
            <a:pathLst>
              <a:path w="75043" h="105898" extrusionOk="0">
                <a:moveTo>
                  <a:pt x="0" y="105898"/>
                </a:moveTo>
                <a:cubicBezTo>
                  <a:pt x="3291" y="88484"/>
                  <a:pt x="7241" y="11346"/>
                  <a:pt x="19748" y="1412"/>
                </a:cubicBezTo>
                <a:cubicBezTo>
                  <a:pt x="32255" y="-8522"/>
                  <a:pt x="65827" y="38814"/>
                  <a:pt x="75043" y="46294"/>
                </a:cubicBezTo>
              </a:path>
            </a:pathLst>
          </a:custGeom>
          <a:noFill/>
          <a:ln w="19050" cap="flat" cmpd="sng">
            <a:solidFill>
              <a:srgbClr val="695D46"/>
            </a:solidFill>
            <a:prstDash val="solid"/>
            <a:round/>
            <a:headEnd type="none" w="med" len="med"/>
            <a:tailEnd type="stealth" w="med" len="med"/>
          </a:ln>
        </p:spPr>
      </p:sp>
      <p:cxnSp>
        <p:nvCxnSpPr>
          <p:cNvPr id="316" name="Google Shape;316;p38"/>
          <p:cNvCxnSpPr/>
          <p:nvPr/>
        </p:nvCxnSpPr>
        <p:spPr>
          <a:xfrm>
            <a:off x="9486075" y="4865667"/>
            <a:ext cx="0" cy="460800"/>
          </a:xfrm>
          <a:prstGeom prst="straightConnector1">
            <a:avLst/>
          </a:prstGeom>
          <a:noFill/>
          <a:ln w="28575" cap="flat" cmpd="sng">
            <a:solidFill>
              <a:srgbClr val="695D46"/>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body" idx="3"/>
          </p:nvPr>
        </p:nvSpPr>
        <p:spPr>
          <a:xfrm>
            <a:off x="802800" y="2737592"/>
            <a:ext cx="10586400" cy="2662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4000"/>
              <a:buNone/>
            </a:pPr>
            <a:r>
              <a:rPr lang="en-GB" sz="6000"/>
              <a:t>Q and A</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body" idx="1"/>
          </p:nvPr>
        </p:nvSpPr>
        <p:spPr>
          <a:xfrm>
            <a:off x="2317725" y="2800038"/>
            <a:ext cx="6292800" cy="50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Jimmy Torres</a:t>
            </a:r>
            <a:endParaRPr/>
          </a:p>
        </p:txBody>
      </p:sp>
      <p:sp>
        <p:nvSpPr>
          <p:cNvPr id="327" name="Google Shape;327;p40"/>
          <p:cNvSpPr txBox="1">
            <a:spLocks noGrp="1"/>
          </p:cNvSpPr>
          <p:nvPr>
            <p:ph type="body" idx="2"/>
          </p:nvPr>
        </p:nvSpPr>
        <p:spPr>
          <a:xfrm>
            <a:off x="2317725" y="4011236"/>
            <a:ext cx="6292800" cy="445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213-523-8246</a:t>
            </a:r>
            <a:endParaRPr/>
          </a:p>
        </p:txBody>
      </p:sp>
      <p:sp>
        <p:nvSpPr>
          <p:cNvPr id="328" name="Google Shape;328;p40"/>
          <p:cNvSpPr txBox="1">
            <a:spLocks noGrp="1"/>
          </p:cNvSpPr>
          <p:nvPr>
            <p:ph type="body" idx="3"/>
          </p:nvPr>
        </p:nvSpPr>
        <p:spPr>
          <a:xfrm>
            <a:off x="2317725" y="5510836"/>
            <a:ext cx="6292800" cy="445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neighborintake@lafoodbank.org</a:t>
            </a:r>
            <a:endParaRPr/>
          </a:p>
        </p:txBody>
      </p:sp>
      <p:sp>
        <p:nvSpPr>
          <p:cNvPr id="329" name="Google Shape;329;p40"/>
          <p:cNvSpPr txBox="1">
            <a:spLocks noGrp="1"/>
          </p:cNvSpPr>
          <p:nvPr>
            <p:ph type="body" idx="4"/>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Contact Info</a:t>
            </a:r>
            <a:endParaRPr/>
          </a:p>
        </p:txBody>
      </p:sp>
      <p:sp>
        <p:nvSpPr>
          <p:cNvPr id="330" name="Google Shape;330;p40"/>
          <p:cNvSpPr txBox="1">
            <a:spLocks noGrp="1"/>
          </p:cNvSpPr>
          <p:nvPr>
            <p:ph type="body" idx="2"/>
          </p:nvPr>
        </p:nvSpPr>
        <p:spPr>
          <a:xfrm>
            <a:off x="2396975" y="4669611"/>
            <a:ext cx="6292800" cy="445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jitorres@lafoodbank.org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body" idx="1"/>
          </p:nvPr>
        </p:nvSpPr>
        <p:spPr>
          <a:xfrm>
            <a:off x="588502" y="1788460"/>
            <a:ext cx="6814800" cy="4567800"/>
          </a:xfrm>
          <a:prstGeom prst="rect">
            <a:avLst/>
          </a:prstGeom>
        </p:spPr>
        <p:txBody>
          <a:bodyPr spcFirstLastPara="1" wrap="square" lIns="91425" tIns="45700" rIns="91425" bIns="45700" anchor="t" anchorCtr="0">
            <a:normAutofit/>
          </a:bodyPr>
          <a:lstStyle/>
          <a:p>
            <a:pPr marL="457200" lvl="0" indent="-388620" algn="l" rtl="0">
              <a:lnSpc>
                <a:spcPct val="115000"/>
              </a:lnSpc>
              <a:spcBef>
                <a:spcPts val="1000"/>
              </a:spcBef>
              <a:spcAft>
                <a:spcPts val="0"/>
              </a:spcAft>
              <a:buSzPts val="2520"/>
              <a:buChar char="•"/>
            </a:pPr>
            <a:r>
              <a:rPr lang="en-GB" sz="3000"/>
              <a:t>Digital client tracking system provided by LARFB</a:t>
            </a:r>
            <a:endParaRPr sz="3000"/>
          </a:p>
          <a:p>
            <a:pPr marL="914400" lvl="1" indent="-419100" algn="l" rtl="0">
              <a:lnSpc>
                <a:spcPct val="115000"/>
              </a:lnSpc>
              <a:spcBef>
                <a:spcPts val="0"/>
              </a:spcBef>
              <a:spcAft>
                <a:spcPts val="0"/>
              </a:spcAft>
              <a:buSzPts val="3000"/>
              <a:buChar char="•"/>
            </a:pPr>
            <a:r>
              <a:rPr lang="en-GB" sz="3000"/>
              <a:t>No more sign-in sheets*</a:t>
            </a:r>
            <a:endParaRPr sz="3000"/>
          </a:p>
          <a:p>
            <a:pPr marL="914400" lvl="1" indent="-419100" algn="l" rtl="0">
              <a:lnSpc>
                <a:spcPct val="115000"/>
              </a:lnSpc>
              <a:spcBef>
                <a:spcPts val="0"/>
              </a:spcBef>
              <a:spcAft>
                <a:spcPts val="0"/>
              </a:spcAft>
              <a:buSzPts val="3000"/>
              <a:buChar char="•"/>
            </a:pPr>
            <a:r>
              <a:rPr lang="en-GB" sz="3000"/>
              <a:t>Free for Agencies that on-board</a:t>
            </a:r>
            <a:endParaRPr sz="3000"/>
          </a:p>
          <a:p>
            <a:pPr marL="914400" lvl="1" indent="-419100" algn="l" rtl="0">
              <a:lnSpc>
                <a:spcPct val="115000"/>
              </a:lnSpc>
              <a:spcBef>
                <a:spcPts val="0"/>
              </a:spcBef>
              <a:spcAft>
                <a:spcPts val="0"/>
              </a:spcAft>
              <a:buSzPts val="3000"/>
              <a:buChar char="•"/>
            </a:pPr>
            <a:r>
              <a:rPr lang="en-GB" sz="3000"/>
              <a:t>Household report is now digitized</a:t>
            </a:r>
            <a:endParaRPr sz="3000"/>
          </a:p>
          <a:p>
            <a:pPr marL="0" lvl="0" indent="0" algn="l" rtl="0">
              <a:spcBef>
                <a:spcPts val="1000"/>
              </a:spcBef>
              <a:spcAft>
                <a:spcPts val="0"/>
              </a:spcAft>
              <a:buNone/>
            </a:pPr>
            <a:endParaRPr/>
          </a:p>
        </p:txBody>
      </p:sp>
      <p:sp>
        <p:nvSpPr>
          <p:cNvPr id="201" name="Google Shape;201;p21"/>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What is Neighbor Intake</a:t>
            </a:r>
            <a:endParaRPr/>
          </a:p>
        </p:txBody>
      </p:sp>
      <p:pic>
        <p:nvPicPr>
          <p:cNvPr id="202" name="Google Shape;202;p21"/>
          <p:cNvPicPr preferRelativeResize="0"/>
          <p:nvPr/>
        </p:nvPicPr>
        <p:blipFill>
          <a:blip r:embed="rId3">
            <a:alphaModFix/>
          </a:blip>
          <a:stretch>
            <a:fillRect/>
          </a:stretch>
        </p:blipFill>
        <p:spPr>
          <a:xfrm>
            <a:off x="7935567" y="1431794"/>
            <a:ext cx="3667701" cy="4932400"/>
          </a:xfrm>
          <a:prstGeom prst="rect">
            <a:avLst/>
          </a:prstGeom>
          <a:noFill/>
          <a:ln w="38100" cap="flat" cmpd="sng">
            <a:solidFill>
              <a:schemeClr val="dk2"/>
            </a:solidFill>
            <a:prstDash val="solid"/>
            <a:round/>
            <a:headEnd type="none" w="sm" len="sm"/>
            <a:tailEnd type="none" w="sm" len="sm"/>
          </a:ln>
        </p:spPr>
      </p:pic>
      <p:sp>
        <p:nvSpPr>
          <p:cNvPr id="203" name="Google Shape;203;p21"/>
          <p:cNvSpPr/>
          <p:nvPr/>
        </p:nvSpPr>
        <p:spPr>
          <a:xfrm>
            <a:off x="8036016" y="2353708"/>
            <a:ext cx="3466800" cy="3254100"/>
          </a:xfrm>
          <a:prstGeom prst="noSmoking">
            <a:avLst>
              <a:gd name="adj" fmla="val 6886"/>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body" idx="1"/>
          </p:nvPr>
        </p:nvSpPr>
        <p:spPr>
          <a:xfrm>
            <a:off x="4928583" y="1788460"/>
            <a:ext cx="6814800" cy="4567800"/>
          </a:xfrm>
          <a:prstGeom prst="rect">
            <a:avLst/>
          </a:prstGeom>
        </p:spPr>
        <p:txBody>
          <a:bodyPr spcFirstLastPara="1" wrap="square" lIns="91425" tIns="45700" rIns="91425" bIns="45700" anchor="t" anchorCtr="0">
            <a:normAutofit/>
          </a:bodyPr>
          <a:lstStyle/>
          <a:p>
            <a:pPr marL="457200" lvl="0" indent="-350520" algn="l" rtl="0">
              <a:spcBef>
                <a:spcPts val="1000"/>
              </a:spcBef>
              <a:spcAft>
                <a:spcPts val="0"/>
              </a:spcAft>
              <a:buSzPts val="1920"/>
              <a:buChar char="•"/>
            </a:pPr>
            <a:r>
              <a:rPr lang="en-GB"/>
              <a:t>Comes with technology to help implement program</a:t>
            </a:r>
            <a:endParaRPr/>
          </a:p>
          <a:p>
            <a:pPr marL="914400" lvl="1" indent="-381000" algn="l" rtl="0">
              <a:spcBef>
                <a:spcPts val="0"/>
              </a:spcBef>
              <a:spcAft>
                <a:spcPts val="0"/>
              </a:spcAft>
              <a:buSzPts val="2400"/>
              <a:buChar char="•"/>
            </a:pPr>
            <a:r>
              <a:rPr lang="en-GB"/>
              <a:t>Laptops</a:t>
            </a:r>
            <a:endParaRPr/>
          </a:p>
          <a:p>
            <a:pPr marL="914400" lvl="1" indent="-381000" algn="l" rtl="0">
              <a:spcBef>
                <a:spcPts val="0"/>
              </a:spcBef>
              <a:spcAft>
                <a:spcPts val="0"/>
              </a:spcAft>
              <a:buSzPts val="2400"/>
              <a:buChar char="•"/>
            </a:pPr>
            <a:r>
              <a:rPr lang="en-GB"/>
              <a:t>Tablets</a:t>
            </a:r>
            <a:endParaRPr/>
          </a:p>
          <a:p>
            <a:pPr marL="914400" lvl="1" indent="-381000" algn="l" rtl="0">
              <a:spcBef>
                <a:spcPts val="0"/>
              </a:spcBef>
              <a:spcAft>
                <a:spcPts val="0"/>
              </a:spcAft>
              <a:buSzPts val="2400"/>
              <a:buChar char="•"/>
            </a:pPr>
            <a:r>
              <a:rPr lang="en-GB"/>
              <a:t>Scanners</a:t>
            </a:r>
            <a:endParaRPr/>
          </a:p>
          <a:p>
            <a:pPr marL="914400" lvl="1" indent="-381000" algn="l" rtl="0">
              <a:spcBef>
                <a:spcPts val="0"/>
              </a:spcBef>
              <a:spcAft>
                <a:spcPts val="0"/>
              </a:spcAft>
              <a:buSzPts val="2400"/>
              <a:buChar char="•"/>
            </a:pPr>
            <a:r>
              <a:rPr lang="en-GB"/>
              <a:t>Laminators</a:t>
            </a:r>
            <a:endParaRPr/>
          </a:p>
        </p:txBody>
      </p:sp>
      <p:sp>
        <p:nvSpPr>
          <p:cNvPr id="209" name="Google Shape;209;p22"/>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What is Neighbor Intake</a:t>
            </a:r>
            <a:endParaRPr/>
          </a:p>
        </p:txBody>
      </p:sp>
      <p:pic>
        <p:nvPicPr>
          <p:cNvPr id="210" name="Google Shape;210;p22"/>
          <p:cNvPicPr preferRelativeResize="0"/>
          <p:nvPr/>
        </p:nvPicPr>
        <p:blipFill>
          <a:blip r:embed="rId3">
            <a:alphaModFix/>
          </a:blip>
          <a:stretch>
            <a:fillRect/>
          </a:stretch>
        </p:blipFill>
        <p:spPr>
          <a:xfrm>
            <a:off x="574975" y="2047875"/>
            <a:ext cx="3764700" cy="376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body" idx="1"/>
          </p:nvPr>
        </p:nvSpPr>
        <p:spPr>
          <a:xfrm>
            <a:off x="588502" y="1788460"/>
            <a:ext cx="6814800" cy="4567800"/>
          </a:xfrm>
          <a:prstGeom prst="rect">
            <a:avLst/>
          </a:prstGeom>
        </p:spPr>
        <p:txBody>
          <a:bodyPr spcFirstLastPara="1" wrap="square" lIns="91425" tIns="45700" rIns="91425" bIns="45700" anchor="t" anchorCtr="0">
            <a:noAutofit/>
          </a:bodyPr>
          <a:lstStyle/>
          <a:p>
            <a:pPr marL="457200" lvl="0" indent="-388620" algn="l" rtl="0">
              <a:lnSpc>
                <a:spcPct val="115000"/>
              </a:lnSpc>
              <a:spcBef>
                <a:spcPts val="1000"/>
              </a:spcBef>
              <a:spcAft>
                <a:spcPts val="0"/>
              </a:spcAft>
              <a:buSzPts val="2520"/>
              <a:buChar char="•"/>
            </a:pPr>
            <a:r>
              <a:rPr lang="en-GB" sz="3000"/>
              <a:t>Everything starts with the Client Intake form</a:t>
            </a:r>
            <a:endParaRPr sz="3000"/>
          </a:p>
          <a:p>
            <a:pPr marL="914400" lvl="1" indent="-419100" algn="l" rtl="0">
              <a:lnSpc>
                <a:spcPct val="115000"/>
              </a:lnSpc>
              <a:spcBef>
                <a:spcPts val="0"/>
              </a:spcBef>
              <a:spcAft>
                <a:spcPts val="0"/>
              </a:spcAft>
              <a:buSzPts val="3000"/>
              <a:buChar char="•"/>
            </a:pPr>
            <a:r>
              <a:rPr lang="en-GB" sz="3000"/>
              <a:t>Information is kept private and secure</a:t>
            </a:r>
            <a:endParaRPr sz="3000"/>
          </a:p>
          <a:p>
            <a:pPr marL="914400" lvl="1" indent="-419100" algn="l" rtl="0">
              <a:lnSpc>
                <a:spcPct val="115000"/>
              </a:lnSpc>
              <a:spcBef>
                <a:spcPts val="0"/>
              </a:spcBef>
              <a:spcAft>
                <a:spcPts val="0"/>
              </a:spcAft>
              <a:buSzPts val="3000"/>
              <a:buChar char="•"/>
            </a:pPr>
            <a:r>
              <a:rPr lang="en-GB" sz="3000"/>
              <a:t>Form is optional and not mandatory for food</a:t>
            </a:r>
            <a:endParaRPr sz="3000"/>
          </a:p>
          <a:p>
            <a:pPr marL="914400" lvl="1" indent="-419100" algn="l" rtl="0">
              <a:lnSpc>
                <a:spcPct val="115000"/>
              </a:lnSpc>
              <a:spcBef>
                <a:spcPts val="0"/>
              </a:spcBef>
              <a:spcAft>
                <a:spcPts val="0"/>
              </a:spcAft>
              <a:buSzPts val="3000"/>
              <a:buChar char="•"/>
            </a:pPr>
            <a:r>
              <a:rPr lang="en-GB" sz="3000"/>
              <a:t>Other languages will soon be available</a:t>
            </a:r>
            <a:endParaRPr sz="3000"/>
          </a:p>
        </p:txBody>
      </p:sp>
      <p:sp>
        <p:nvSpPr>
          <p:cNvPr id="216" name="Google Shape;216;p23"/>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Program Overview</a:t>
            </a:r>
            <a:endParaRPr/>
          </a:p>
        </p:txBody>
      </p:sp>
      <p:pic>
        <p:nvPicPr>
          <p:cNvPr id="217" name="Google Shape;217;p23"/>
          <p:cNvPicPr preferRelativeResize="0"/>
          <p:nvPr/>
        </p:nvPicPr>
        <p:blipFill>
          <a:blip r:embed="rId3">
            <a:alphaModFix/>
          </a:blip>
          <a:stretch>
            <a:fillRect/>
          </a:stretch>
        </p:blipFill>
        <p:spPr>
          <a:xfrm>
            <a:off x="7861650" y="1086675"/>
            <a:ext cx="3815776" cy="5433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4"/>
          <p:cNvPicPr preferRelativeResize="0"/>
          <p:nvPr/>
        </p:nvPicPr>
        <p:blipFill rotWithShape="1">
          <a:blip r:embed="rId3">
            <a:alphaModFix/>
          </a:blip>
          <a:srcRect b="43010"/>
          <a:stretch/>
        </p:blipFill>
        <p:spPr>
          <a:xfrm>
            <a:off x="2964600" y="670225"/>
            <a:ext cx="7291026" cy="587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5"/>
          <p:cNvPicPr preferRelativeResize="0"/>
          <p:nvPr/>
        </p:nvPicPr>
        <p:blipFill rotWithShape="1">
          <a:blip r:embed="rId3">
            <a:alphaModFix/>
          </a:blip>
          <a:srcRect t="56220"/>
          <a:stretch/>
        </p:blipFill>
        <p:spPr>
          <a:xfrm>
            <a:off x="2776450" y="1238850"/>
            <a:ext cx="8095426" cy="501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b="29368"/>
          <a:stretch/>
        </p:blipFill>
        <p:spPr>
          <a:xfrm>
            <a:off x="3187525" y="345800"/>
            <a:ext cx="6172400" cy="616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body" idx="1"/>
          </p:nvPr>
        </p:nvSpPr>
        <p:spPr>
          <a:xfrm>
            <a:off x="4928583" y="1788460"/>
            <a:ext cx="6814800" cy="4567800"/>
          </a:xfrm>
          <a:prstGeom prst="rect">
            <a:avLst/>
          </a:prstGeom>
        </p:spPr>
        <p:txBody>
          <a:bodyPr spcFirstLastPara="1" wrap="square" lIns="91425" tIns="45700" rIns="91425" bIns="45700" anchor="ctr" anchorCtr="0">
            <a:normAutofit/>
          </a:bodyPr>
          <a:lstStyle/>
          <a:p>
            <a:pPr marL="457200" lvl="0" indent="-388620" algn="l" rtl="0">
              <a:spcBef>
                <a:spcPts val="1000"/>
              </a:spcBef>
              <a:spcAft>
                <a:spcPts val="0"/>
              </a:spcAft>
              <a:buSzPts val="2520"/>
              <a:buChar char="•"/>
            </a:pPr>
            <a:r>
              <a:rPr lang="en-GB" sz="3000"/>
              <a:t>Client ID cards will be created from Intake Form</a:t>
            </a:r>
            <a:endParaRPr sz="3000"/>
          </a:p>
          <a:p>
            <a:pPr marL="457200" lvl="0" indent="0" algn="l" rtl="0">
              <a:spcBef>
                <a:spcPts val="1000"/>
              </a:spcBef>
              <a:spcAft>
                <a:spcPts val="0"/>
              </a:spcAft>
              <a:buNone/>
            </a:pPr>
            <a:endParaRPr/>
          </a:p>
        </p:txBody>
      </p:sp>
      <p:sp>
        <p:nvSpPr>
          <p:cNvPr id="238" name="Google Shape;238;p27"/>
          <p:cNvSpPr txBox="1">
            <a:spLocks noGrp="1"/>
          </p:cNvSpPr>
          <p:nvPr>
            <p:ph type="body" idx="3"/>
          </p:nvPr>
        </p:nvSpPr>
        <p:spPr>
          <a:xfrm>
            <a:off x="2848800" y="781103"/>
            <a:ext cx="5928600" cy="650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Program Overview</a:t>
            </a:r>
            <a:endParaRPr/>
          </a:p>
        </p:txBody>
      </p:sp>
      <p:pic>
        <p:nvPicPr>
          <p:cNvPr id="239" name="Google Shape;239;p27"/>
          <p:cNvPicPr preferRelativeResize="0"/>
          <p:nvPr/>
        </p:nvPicPr>
        <p:blipFill rotWithShape="1">
          <a:blip r:embed="rId3">
            <a:alphaModFix/>
          </a:blip>
          <a:srcRect l="1745" t="12690" r="56197" b="40672"/>
          <a:stretch/>
        </p:blipFill>
        <p:spPr>
          <a:xfrm>
            <a:off x="601850" y="2791300"/>
            <a:ext cx="3569399" cy="21855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82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(Betty) Jimenez</dc:creator>
  <cp:lastModifiedBy>Elizabeth (Betty) Jimenez</cp:lastModifiedBy>
  <cp:revision>1</cp:revision>
  <dcterms:modified xsi:type="dcterms:W3CDTF">2024-08-21T20:23:19Z</dcterms:modified>
</cp:coreProperties>
</file>