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 id="2147483681" r:id="rId3"/>
  </p:sldMasterIdLst>
  <p:notesMasterIdLst>
    <p:notesMasterId r:id="rId2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Lat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30Ka9Tpz0Il42lQfOX2ru7p6d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font" Target="fonts/font6.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f2da9b86e6_2_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4" name="Google Shape;534;g2f2da9b86e6_2_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f2da9b86e6_2_2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3" name="Google Shape;593;g2f2da9b86e6_2_2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2f2da9b86e6_2_3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0" name="Google Shape;600;g2f2da9b86e6_2_3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f2da9b86e6_2_3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7" name="Google Shape;607;g2f2da9b86e6_2_3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2f2da9b86e6_2_3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4" name="Google Shape;614;g2f2da9b86e6_2_3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2f2da9b86e6_2_3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1" name="Google Shape;621;g2f2da9b86e6_2_37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2f2da9b86e6_2_4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8" name="Google Shape;628;g2f2da9b86e6_2_4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2f2da9b86e6_2_4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7" name="Google Shape;637;g2f2da9b86e6_2_4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2f2da9b86e6_2_4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4" name="Google Shape;644;g2f2da9b86e6_2_4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2f2da9b86e6_2_4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1" name="Google Shape;651;g2f2da9b86e6_2_4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27c097032c6_0_10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6" name="Google Shape;656;g27c097032c6_0_10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f2da9b86e6_2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9" name="Google Shape;539;g2f2da9b86e6_2_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27c096e879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5" name="Google Shape;665;g27c096e87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27c097032c6_0_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1" name="Google Shape;671;g27c097032c6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27c097032c6_0_2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6" name="Google Shape;676;g27c097032c6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27c097032c6_0_2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3" name="Google Shape;683;g27c097032c6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27c097032c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1" name="Google Shape;691;g27c097032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f2da9b86e6_2_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6" name="Google Shape;546;g2f2da9b86e6_2_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f2da9b86e6_2_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3" name="Google Shape;553;g2f2da9b86e6_2_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f2da9b86e6_2_9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0" name="Google Shape;560;g2f2da9b86e6_2_9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f2da9b86e6_2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7" name="Google Shape;567;g2f2da9b86e6_2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2f2da9b86e6_2_1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4" name="Google Shape;574;g2f2da9b86e6_2_1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f2da9b86e6_2_2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1" name="Google Shape;581;g2f2da9b86e6_2_2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2f2da9b86e6_2_2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8" name="Google Shape;588;g2f2da9b86e6_2_2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1">
  <p:cSld name="Cover1">
    <p:spTree>
      <p:nvGrpSpPr>
        <p:cNvPr id="1" name="Shape 11"/>
        <p:cNvGrpSpPr/>
        <p:nvPr/>
      </p:nvGrpSpPr>
      <p:grpSpPr>
        <a:xfrm>
          <a:off x="0" y="0"/>
          <a:ext cx="0" cy="0"/>
          <a:chOff x="0" y="0"/>
          <a:chExt cx="0" cy="0"/>
        </a:xfrm>
      </p:grpSpPr>
      <p:pic>
        <p:nvPicPr>
          <p:cNvPr id="12" name="Google Shape;12;p18"/>
          <p:cNvPicPr preferRelativeResize="0"/>
          <p:nvPr/>
        </p:nvPicPr>
        <p:blipFill rotWithShape="1">
          <a:blip r:embed="rId2">
            <a:alphaModFix/>
          </a:blip>
          <a:srcRect/>
          <a:stretch/>
        </p:blipFill>
        <p:spPr>
          <a:xfrm>
            <a:off x="6096000" y="-305583"/>
            <a:ext cx="6096000" cy="4170394"/>
          </a:xfrm>
          <a:prstGeom prst="rect">
            <a:avLst/>
          </a:prstGeom>
          <a:noFill/>
          <a:ln>
            <a:noFill/>
          </a:ln>
        </p:spPr>
      </p:pic>
      <p:pic>
        <p:nvPicPr>
          <p:cNvPr id="13" name="Google Shape;13;p18"/>
          <p:cNvPicPr preferRelativeResize="0"/>
          <p:nvPr/>
        </p:nvPicPr>
        <p:blipFill rotWithShape="1">
          <a:blip r:embed="rId3">
            <a:alphaModFix/>
          </a:blip>
          <a:srcRect/>
          <a:stretch/>
        </p:blipFill>
        <p:spPr>
          <a:xfrm>
            <a:off x="-22034" y="-201132"/>
            <a:ext cx="6118034" cy="4065943"/>
          </a:xfrm>
          <a:prstGeom prst="rect">
            <a:avLst/>
          </a:prstGeom>
          <a:noFill/>
          <a:ln>
            <a:noFill/>
          </a:ln>
        </p:spPr>
      </p:pic>
      <p:pic>
        <p:nvPicPr>
          <p:cNvPr id="14" name="Google Shape;14;p18"/>
          <p:cNvPicPr preferRelativeResize="0"/>
          <p:nvPr/>
        </p:nvPicPr>
        <p:blipFill rotWithShape="1">
          <a:blip r:embed="rId4">
            <a:alphaModFix/>
          </a:blip>
          <a:srcRect/>
          <a:stretch/>
        </p:blipFill>
        <p:spPr>
          <a:xfrm>
            <a:off x="-23971" y="-9626"/>
            <a:ext cx="12556063" cy="2258556"/>
          </a:xfrm>
          <a:prstGeom prst="rect">
            <a:avLst/>
          </a:prstGeom>
          <a:noFill/>
          <a:ln>
            <a:noFill/>
          </a:ln>
        </p:spPr>
      </p:pic>
      <p:pic>
        <p:nvPicPr>
          <p:cNvPr id="15" name="Google Shape;15;p18"/>
          <p:cNvPicPr preferRelativeResize="0"/>
          <p:nvPr/>
        </p:nvPicPr>
        <p:blipFill rotWithShape="1">
          <a:blip r:embed="rId5">
            <a:alphaModFix/>
          </a:blip>
          <a:srcRect/>
          <a:stretch/>
        </p:blipFill>
        <p:spPr>
          <a:xfrm>
            <a:off x="4316524" y="4157340"/>
            <a:ext cx="3558951" cy="1311191"/>
          </a:xfrm>
          <a:prstGeom prst="rect">
            <a:avLst/>
          </a:prstGeom>
          <a:noFill/>
          <a:ln>
            <a:noFill/>
          </a:ln>
        </p:spPr>
      </p:pic>
      <p:sp>
        <p:nvSpPr>
          <p:cNvPr id="16" name="Google Shape;16;p18"/>
          <p:cNvSpPr txBox="1">
            <a:spLocks noGrp="1"/>
          </p:cNvSpPr>
          <p:nvPr>
            <p:ph type="body" idx="1"/>
          </p:nvPr>
        </p:nvSpPr>
        <p:spPr>
          <a:xfrm>
            <a:off x="2130424" y="5761060"/>
            <a:ext cx="7931150" cy="7889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FC000"/>
              </a:buClr>
              <a:buSzPts val="4400"/>
              <a:buNone/>
              <a:defRPr sz="4400" b="1">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fo or Image Slide 3">
  <p:cSld name="Info or Image Slide 3">
    <p:spTree>
      <p:nvGrpSpPr>
        <p:cNvPr id="1" name="Shape 96"/>
        <p:cNvGrpSpPr/>
        <p:nvPr/>
      </p:nvGrpSpPr>
      <p:grpSpPr>
        <a:xfrm>
          <a:off x="0" y="0"/>
          <a:ext cx="0" cy="0"/>
          <a:chOff x="0" y="0"/>
          <a:chExt cx="0" cy="0"/>
        </a:xfrm>
      </p:grpSpPr>
      <p:pic>
        <p:nvPicPr>
          <p:cNvPr id="97" name="Google Shape;97;p24"/>
          <p:cNvPicPr preferRelativeResize="0"/>
          <p:nvPr/>
        </p:nvPicPr>
        <p:blipFill rotWithShape="1">
          <a:blip r:embed="rId2">
            <a:alphaModFix/>
          </a:blip>
          <a:srcRect/>
          <a:stretch/>
        </p:blipFill>
        <p:spPr>
          <a:xfrm>
            <a:off x="-14816" y="0"/>
            <a:ext cx="12556063" cy="2258556"/>
          </a:xfrm>
          <a:prstGeom prst="rect">
            <a:avLst/>
          </a:prstGeom>
          <a:noFill/>
          <a:ln>
            <a:noFill/>
          </a:ln>
        </p:spPr>
      </p:pic>
      <p:sp>
        <p:nvSpPr>
          <p:cNvPr id="98" name="Google Shape;98;p24"/>
          <p:cNvSpPr>
            <a:spLocks noGrp="1"/>
          </p:cNvSpPr>
          <p:nvPr>
            <p:ph type="pic" idx="2"/>
          </p:nvPr>
        </p:nvSpPr>
        <p:spPr>
          <a:xfrm>
            <a:off x="-14816" y="4592037"/>
            <a:ext cx="3062811" cy="1667142"/>
          </a:xfrm>
          <a:prstGeom prst="rect">
            <a:avLst/>
          </a:prstGeom>
          <a:noFill/>
          <a:ln>
            <a:noFill/>
          </a:ln>
        </p:spPr>
      </p:sp>
      <p:sp>
        <p:nvSpPr>
          <p:cNvPr id="99" name="Google Shape;99;p24"/>
          <p:cNvSpPr>
            <a:spLocks noGrp="1"/>
          </p:cNvSpPr>
          <p:nvPr>
            <p:ph type="pic" idx="3"/>
          </p:nvPr>
        </p:nvSpPr>
        <p:spPr>
          <a:xfrm>
            <a:off x="3033185" y="4592037"/>
            <a:ext cx="3062811" cy="1667142"/>
          </a:xfrm>
          <a:prstGeom prst="rect">
            <a:avLst/>
          </a:prstGeom>
          <a:noFill/>
          <a:ln>
            <a:noFill/>
          </a:ln>
        </p:spPr>
      </p:sp>
      <p:sp>
        <p:nvSpPr>
          <p:cNvPr id="100" name="Google Shape;100;p24"/>
          <p:cNvSpPr>
            <a:spLocks noGrp="1"/>
          </p:cNvSpPr>
          <p:nvPr>
            <p:ph type="pic" idx="4"/>
          </p:nvPr>
        </p:nvSpPr>
        <p:spPr>
          <a:xfrm>
            <a:off x="6081189" y="4592037"/>
            <a:ext cx="3062811" cy="1667142"/>
          </a:xfrm>
          <a:prstGeom prst="rect">
            <a:avLst/>
          </a:prstGeom>
          <a:noFill/>
          <a:ln>
            <a:noFill/>
          </a:ln>
        </p:spPr>
      </p:sp>
      <p:sp>
        <p:nvSpPr>
          <p:cNvPr id="101" name="Google Shape;101;p24"/>
          <p:cNvSpPr>
            <a:spLocks noGrp="1"/>
          </p:cNvSpPr>
          <p:nvPr>
            <p:ph type="pic" idx="5"/>
          </p:nvPr>
        </p:nvSpPr>
        <p:spPr>
          <a:xfrm>
            <a:off x="9129199" y="4592037"/>
            <a:ext cx="3062811" cy="1667142"/>
          </a:xfrm>
          <a:prstGeom prst="rect">
            <a:avLst/>
          </a:prstGeom>
          <a:noFill/>
          <a:ln>
            <a:noFill/>
          </a:ln>
        </p:spPr>
      </p:sp>
      <p:sp>
        <p:nvSpPr>
          <p:cNvPr id="102" name="Google Shape;102;p24"/>
          <p:cNvSpPr/>
          <p:nvPr/>
        </p:nvSpPr>
        <p:spPr>
          <a:xfrm>
            <a:off x="-14816" y="6267691"/>
            <a:ext cx="12206816" cy="590308"/>
          </a:xfrm>
          <a:prstGeom prst="rect">
            <a:avLst/>
          </a:prstGeom>
          <a:solidFill>
            <a:srgbClr val="00622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06" name="Google Shape;106;p24"/>
          <p:cNvSpPr txBox="1">
            <a:spLocks noGrp="1"/>
          </p:cNvSpPr>
          <p:nvPr>
            <p:ph type="body" idx="1"/>
          </p:nvPr>
        </p:nvSpPr>
        <p:spPr>
          <a:xfrm>
            <a:off x="468433" y="1847453"/>
            <a:ext cx="11300052" cy="2459075"/>
          </a:xfrm>
          <a:prstGeom prst="rect">
            <a:avLst/>
          </a:prstGeom>
          <a:noFill/>
          <a:ln>
            <a:noFill/>
          </a:ln>
        </p:spPr>
        <p:txBody>
          <a:bodyPr spcFirstLastPara="1" wrap="square" lIns="91425" tIns="45700" rIns="91425" bIns="45700" anchor="t" anchorCtr="0">
            <a:normAutofit/>
          </a:bodyPr>
          <a:lstStyle>
            <a:lvl1pPr marL="457200" lvl="0" indent="-360680" algn="l">
              <a:lnSpc>
                <a:spcPct val="90000"/>
              </a:lnSpc>
              <a:spcBef>
                <a:spcPts val="1000"/>
              </a:spcBef>
              <a:spcAft>
                <a:spcPts val="0"/>
              </a:spcAft>
              <a:buClr>
                <a:srgbClr val="006600"/>
              </a:buClr>
              <a:buSzPts val="2080"/>
              <a:buFont typeface="Arial"/>
              <a:buChar char="•"/>
              <a:defRPr sz="2600">
                <a:latin typeface="Calibri"/>
                <a:ea typeface="Calibri"/>
                <a:cs typeface="Calibri"/>
                <a:sym typeface="Calibri"/>
              </a:defRPr>
            </a:lvl1pPr>
            <a:lvl2pPr marL="914400" lvl="1"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2pPr>
            <a:lvl3pPr marL="1371600" lvl="2"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3pPr>
            <a:lvl4pPr marL="1828800" lvl="3"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4pPr>
            <a:lvl5pPr marL="2286000" lvl="4"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7" name="Google Shape;107;p24"/>
          <p:cNvCxnSpPr/>
          <p:nvPr/>
        </p:nvCxnSpPr>
        <p:spPr>
          <a:xfrm>
            <a:off x="3952775" y="576497"/>
            <a:ext cx="0" cy="1059798"/>
          </a:xfrm>
          <a:prstGeom prst="straightConnector1">
            <a:avLst/>
          </a:prstGeom>
          <a:noFill/>
          <a:ln w="12700" cap="flat" cmpd="sng">
            <a:solidFill>
              <a:srgbClr val="FFC000"/>
            </a:solidFill>
            <a:prstDash val="solid"/>
            <a:miter lim="800000"/>
            <a:headEnd type="none" w="sm" len="sm"/>
            <a:tailEnd type="none" w="sm" len="sm"/>
          </a:ln>
        </p:spPr>
      </p:cxnSp>
      <p:pic>
        <p:nvPicPr>
          <p:cNvPr id="108" name="Google Shape;108;p24"/>
          <p:cNvPicPr preferRelativeResize="0"/>
          <p:nvPr/>
        </p:nvPicPr>
        <p:blipFill rotWithShape="1">
          <a:blip r:embed="rId3">
            <a:alphaModFix/>
          </a:blip>
          <a:srcRect/>
          <a:stretch/>
        </p:blipFill>
        <p:spPr>
          <a:xfrm>
            <a:off x="598143" y="576497"/>
            <a:ext cx="3135263" cy="1155096"/>
          </a:xfrm>
          <a:prstGeom prst="rect">
            <a:avLst/>
          </a:prstGeom>
          <a:noFill/>
          <a:ln>
            <a:noFill/>
          </a:ln>
        </p:spPr>
      </p:pic>
      <p:sp>
        <p:nvSpPr>
          <p:cNvPr id="109" name="Google Shape;109;p24"/>
          <p:cNvSpPr txBox="1">
            <a:spLocks noGrp="1"/>
          </p:cNvSpPr>
          <p:nvPr>
            <p:ph type="body" idx="6"/>
          </p:nvPr>
        </p:nvSpPr>
        <p:spPr>
          <a:xfrm>
            <a:off x="4254827" y="478456"/>
            <a:ext cx="5928689" cy="11942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fo or Image Slide 6">
  <p:cSld name="Info or Image Slide 6">
    <p:spTree>
      <p:nvGrpSpPr>
        <p:cNvPr id="1" name="Shape 110"/>
        <p:cNvGrpSpPr/>
        <p:nvPr/>
      </p:nvGrpSpPr>
      <p:grpSpPr>
        <a:xfrm>
          <a:off x="0" y="0"/>
          <a:ext cx="0" cy="0"/>
          <a:chOff x="0" y="0"/>
          <a:chExt cx="0" cy="0"/>
        </a:xfrm>
      </p:grpSpPr>
      <p:pic>
        <p:nvPicPr>
          <p:cNvPr id="111" name="Google Shape;111;p27"/>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112" name="Google Shape;1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15" name="Google Shape;115;p27"/>
          <p:cNvSpPr txBox="1">
            <a:spLocks noGrp="1"/>
          </p:cNvSpPr>
          <p:nvPr>
            <p:ph type="body" idx="1"/>
          </p:nvPr>
        </p:nvSpPr>
        <p:spPr>
          <a:xfrm>
            <a:off x="468432" y="1788460"/>
            <a:ext cx="11261749" cy="2090366"/>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000"/>
              </a:spcBef>
              <a:spcAft>
                <a:spcPts val="0"/>
              </a:spcAft>
              <a:buClr>
                <a:srgbClr val="006600"/>
              </a:buClr>
              <a:buSzPts val="1920"/>
              <a:buFont typeface="Arial"/>
              <a:buChar char="•"/>
              <a:defRPr sz="2400">
                <a:latin typeface="Calibri"/>
                <a:ea typeface="Calibri"/>
                <a:cs typeface="Calibri"/>
                <a:sym typeface="Calibri"/>
              </a:defRPr>
            </a:lvl1pPr>
            <a:lvl2pPr marL="914400" lvl="1"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3pPr>
            <a:lvl4pPr marL="1828800" lvl="3"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4pPr>
            <a:lvl5pPr marL="2286000" lvl="4"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7"/>
          <p:cNvSpPr>
            <a:spLocks noGrp="1"/>
          </p:cNvSpPr>
          <p:nvPr>
            <p:ph type="pic" idx="2"/>
          </p:nvPr>
        </p:nvSpPr>
        <p:spPr>
          <a:xfrm>
            <a:off x="6096000" y="4197096"/>
            <a:ext cx="6112043" cy="2090366"/>
          </a:xfrm>
          <a:prstGeom prst="rect">
            <a:avLst/>
          </a:prstGeom>
          <a:noFill/>
          <a:ln>
            <a:noFill/>
          </a:ln>
        </p:spPr>
      </p:sp>
      <p:sp>
        <p:nvSpPr>
          <p:cNvPr id="117" name="Google Shape;117;p27"/>
          <p:cNvSpPr>
            <a:spLocks noGrp="1"/>
          </p:cNvSpPr>
          <p:nvPr>
            <p:ph type="pic" idx="3"/>
          </p:nvPr>
        </p:nvSpPr>
        <p:spPr>
          <a:xfrm>
            <a:off x="-18902" y="4197096"/>
            <a:ext cx="6150681" cy="2090366"/>
          </a:xfrm>
          <a:prstGeom prst="rect">
            <a:avLst/>
          </a:prstGeom>
          <a:noFill/>
          <a:ln>
            <a:noFill/>
          </a:ln>
        </p:spPr>
      </p:sp>
      <p:cxnSp>
        <p:nvCxnSpPr>
          <p:cNvPr id="118" name="Google Shape;118;p27"/>
          <p:cNvCxnSpPr/>
          <p:nvPr/>
        </p:nvCxnSpPr>
        <p:spPr>
          <a:xfrm>
            <a:off x="3952775" y="576497"/>
            <a:ext cx="0" cy="1059798"/>
          </a:xfrm>
          <a:prstGeom prst="straightConnector1">
            <a:avLst/>
          </a:prstGeom>
          <a:noFill/>
          <a:ln w="12700" cap="flat" cmpd="sng">
            <a:solidFill>
              <a:srgbClr val="FFC000"/>
            </a:solidFill>
            <a:prstDash val="solid"/>
            <a:miter lim="800000"/>
            <a:headEnd type="none" w="sm" len="sm"/>
            <a:tailEnd type="none" w="sm" len="sm"/>
          </a:ln>
        </p:spPr>
      </p:cxnSp>
      <p:pic>
        <p:nvPicPr>
          <p:cNvPr id="119" name="Google Shape;119;p27"/>
          <p:cNvPicPr preferRelativeResize="0"/>
          <p:nvPr/>
        </p:nvPicPr>
        <p:blipFill rotWithShape="1">
          <a:blip r:embed="rId3">
            <a:alphaModFix/>
          </a:blip>
          <a:srcRect/>
          <a:stretch/>
        </p:blipFill>
        <p:spPr>
          <a:xfrm>
            <a:off x="598143" y="576497"/>
            <a:ext cx="3135263" cy="1155096"/>
          </a:xfrm>
          <a:prstGeom prst="rect">
            <a:avLst/>
          </a:prstGeom>
          <a:noFill/>
          <a:ln>
            <a:noFill/>
          </a:ln>
        </p:spPr>
      </p:pic>
      <p:sp>
        <p:nvSpPr>
          <p:cNvPr id="120" name="Google Shape;120;p27"/>
          <p:cNvSpPr txBox="1">
            <a:spLocks noGrp="1"/>
          </p:cNvSpPr>
          <p:nvPr>
            <p:ph type="body" idx="4"/>
          </p:nvPr>
        </p:nvSpPr>
        <p:spPr>
          <a:xfrm>
            <a:off x="4254827" y="478456"/>
            <a:ext cx="5928689" cy="11942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fo or Image border Slide 2">
  <p:cSld name="Info or Image border Slide 2">
    <p:spTree>
      <p:nvGrpSpPr>
        <p:cNvPr id="1" name="Shape 121"/>
        <p:cNvGrpSpPr/>
        <p:nvPr/>
      </p:nvGrpSpPr>
      <p:grpSpPr>
        <a:xfrm>
          <a:off x="0" y="0"/>
          <a:ext cx="0" cy="0"/>
          <a:chOff x="0" y="0"/>
          <a:chExt cx="0" cy="0"/>
        </a:xfrm>
      </p:grpSpPr>
      <p:pic>
        <p:nvPicPr>
          <p:cNvPr id="122" name="Google Shape;122;p29"/>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123" name="Google Shape;12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26" name="Google Shape;126;p29"/>
          <p:cNvSpPr/>
          <p:nvPr/>
        </p:nvSpPr>
        <p:spPr>
          <a:xfrm>
            <a:off x="7631786" y="1788460"/>
            <a:ext cx="4217927" cy="4429274"/>
          </a:xfrm>
          <a:prstGeom prst="rect">
            <a:avLst/>
          </a:prstGeom>
          <a:solidFill>
            <a:srgbClr val="BBDB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29"/>
          <p:cNvSpPr txBox="1">
            <a:spLocks noGrp="1"/>
          </p:cNvSpPr>
          <p:nvPr>
            <p:ph type="body" idx="1"/>
          </p:nvPr>
        </p:nvSpPr>
        <p:spPr>
          <a:xfrm>
            <a:off x="588502" y="1788460"/>
            <a:ext cx="6814684" cy="4567890"/>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000"/>
              </a:spcBef>
              <a:spcAft>
                <a:spcPts val="0"/>
              </a:spcAft>
              <a:buClr>
                <a:srgbClr val="006600"/>
              </a:buClr>
              <a:buSzPts val="1920"/>
              <a:buFont typeface="Arial"/>
              <a:buChar char="•"/>
              <a:defRPr sz="2400">
                <a:latin typeface="Calibri"/>
                <a:ea typeface="Calibri"/>
                <a:cs typeface="Calibri"/>
                <a:sym typeface="Calibri"/>
              </a:defRPr>
            </a:lvl1pPr>
            <a:lvl2pPr marL="914400" lvl="1"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3pPr>
            <a:lvl4pPr marL="1828800" lvl="3"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4pPr>
            <a:lvl5pPr marL="2286000" lvl="4"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29"/>
          <p:cNvSpPr>
            <a:spLocks noGrp="1"/>
          </p:cNvSpPr>
          <p:nvPr>
            <p:ph type="pic" idx="2"/>
          </p:nvPr>
        </p:nvSpPr>
        <p:spPr>
          <a:xfrm>
            <a:off x="7776021" y="1872866"/>
            <a:ext cx="3947583" cy="4251709"/>
          </a:xfrm>
          <a:prstGeom prst="rect">
            <a:avLst/>
          </a:prstGeom>
          <a:noFill/>
          <a:ln>
            <a:noFill/>
          </a:ln>
        </p:spPr>
      </p:sp>
      <p:cxnSp>
        <p:nvCxnSpPr>
          <p:cNvPr id="129" name="Google Shape;129;p29"/>
          <p:cNvCxnSpPr/>
          <p:nvPr/>
        </p:nvCxnSpPr>
        <p:spPr>
          <a:xfrm>
            <a:off x="3952775" y="576497"/>
            <a:ext cx="0" cy="1059798"/>
          </a:xfrm>
          <a:prstGeom prst="straightConnector1">
            <a:avLst/>
          </a:prstGeom>
          <a:noFill/>
          <a:ln w="12700" cap="flat" cmpd="sng">
            <a:solidFill>
              <a:srgbClr val="FFC000"/>
            </a:solidFill>
            <a:prstDash val="solid"/>
            <a:miter lim="800000"/>
            <a:headEnd type="none" w="sm" len="sm"/>
            <a:tailEnd type="none" w="sm" len="sm"/>
          </a:ln>
        </p:spPr>
      </p:cxnSp>
      <p:pic>
        <p:nvPicPr>
          <p:cNvPr id="130" name="Google Shape;130;p29"/>
          <p:cNvPicPr preferRelativeResize="0"/>
          <p:nvPr/>
        </p:nvPicPr>
        <p:blipFill rotWithShape="1">
          <a:blip r:embed="rId3">
            <a:alphaModFix/>
          </a:blip>
          <a:srcRect/>
          <a:stretch/>
        </p:blipFill>
        <p:spPr>
          <a:xfrm>
            <a:off x="598143" y="576497"/>
            <a:ext cx="3135263" cy="1155096"/>
          </a:xfrm>
          <a:prstGeom prst="rect">
            <a:avLst/>
          </a:prstGeom>
          <a:noFill/>
          <a:ln>
            <a:noFill/>
          </a:ln>
        </p:spPr>
      </p:pic>
      <p:sp>
        <p:nvSpPr>
          <p:cNvPr id="131" name="Google Shape;131;p29"/>
          <p:cNvSpPr txBox="1">
            <a:spLocks noGrp="1"/>
          </p:cNvSpPr>
          <p:nvPr>
            <p:ph type="body" idx="3"/>
          </p:nvPr>
        </p:nvSpPr>
        <p:spPr>
          <a:xfrm>
            <a:off x="4254827" y="478456"/>
            <a:ext cx="5928689" cy="11942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Slide">
  <p:cSld name="Image Slide">
    <p:spTree>
      <p:nvGrpSpPr>
        <p:cNvPr id="1" name="Shape 132"/>
        <p:cNvGrpSpPr/>
        <p:nvPr/>
      </p:nvGrpSpPr>
      <p:grpSpPr>
        <a:xfrm>
          <a:off x="0" y="0"/>
          <a:ext cx="0" cy="0"/>
          <a:chOff x="0" y="0"/>
          <a:chExt cx="0" cy="0"/>
        </a:xfrm>
      </p:grpSpPr>
      <p:pic>
        <p:nvPicPr>
          <p:cNvPr id="133" name="Google Shape;133;p30"/>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134" name="Google Shape;13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37" name="Google Shape;137;p30"/>
          <p:cNvSpPr>
            <a:spLocks noGrp="1"/>
          </p:cNvSpPr>
          <p:nvPr>
            <p:ph type="pic" idx="2"/>
          </p:nvPr>
        </p:nvSpPr>
        <p:spPr>
          <a:xfrm>
            <a:off x="6071432" y="4018838"/>
            <a:ext cx="5282368" cy="2182854"/>
          </a:xfrm>
          <a:prstGeom prst="rect">
            <a:avLst/>
          </a:prstGeom>
          <a:noFill/>
          <a:ln>
            <a:noFill/>
          </a:ln>
        </p:spPr>
      </p:sp>
      <p:sp>
        <p:nvSpPr>
          <p:cNvPr id="138" name="Google Shape;138;p30"/>
          <p:cNvSpPr>
            <a:spLocks noGrp="1"/>
          </p:cNvSpPr>
          <p:nvPr>
            <p:ph type="pic" idx="3"/>
          </p:nvPr>
        </p:nvSpPr>
        <p:spPr>
          <a:xfrm>
            <a:off x="6071432" y="1838345"/>
            <a:ext cx="5282368" cy="2182854"/>
          </a:xfrm>
          <a:prstGeom prst="rect">
            <a:avLst/>
          </a:prstGeom>
          <a:noFill/>
          <a:ln>
            <a:noFill/>
          </a:ln>
        </p:spPr>
      </p:sp>
      <p:sp>
        <p:nvSpPr>
          <p:cNvPr id="139" name="Google Shape;139;p30"/>
          <p:cNvSpPr>
            <a:spLocks noGrp="1"/>
          </p:cNvSpPr>
          <p:nvPr>
            <p:ph type="pic" idx="4"/>
          </p:nvPr>
        </p:nvSpPr>
        <p:spPr>
          <a:xfrm>
            <a:off x="763224" y="4018838"/>
            <a:ext cx="5282368" cy="2182854"/>
          </a:xfrm>
          <a:prstGeom prst="rect">
            <a:avLst/>
          </a:prstGeom>
          <a:noFill/>
          <a:ln>
            <a:noFill/>
          </a:ln>
        </p:spPr>
      </p:sp>
      <p:sp>
        <p:nvSpPr>
          <p:cNvPr id="140" name="Google Shape;140;p30"/>
          <p:cNvSpPr>
            <a:spLocks noGrp="1"/>
          </p:cNvSpPr>
          <p:nvPr>
            <p:ph type="pic" idx="5"/>
          </p:nvPr>
        </p:nvSpPr>
        <p:spPr>
          <a:xfrm>
            <a:off x="763224" y="1838345"/>
            <a:ext cx="5282368" cy="2182854"/>
          </a:xfrm>
          <a:prstGeom prst="rect">
            <a:avLst/>
          </a:prstGeom>
          <a:noFill/>
          <a:ln>
            <a:noFill/>
          </a:ln>
        </p:spPr>
      </p:sp>
      <p:cxnSp>
        <p:nvCxnSpPr>
          <p:cNvPr id="141" name="Google Shape;141;p30"/>
          <p:cNvCxnSpPr/>
          <p:nvPr/>
        </p:nvCxnSpPr>
        <p:spPr>
          <a:xfrm>
            <a:off x="3952775" y="576497"/>
            <a:ext cx="0" cy="1059798"/>
          </a:xfrm>
          <a:prstGeom prst="straightConnector1">
            <a:avLst/>
          </a:prstGeom>
          <a:noFill/>
          <a:ln w="12700" cap="flat" cmpd="sng">
            <a:solidFill>
              <a:srgbClr val="FFC000"/>
            </a:solidFill>
            <a:prstDash val="solid"/>
            <a:miter lim="800000"/>
            <a:headEnd type="none" w="sm" len="sm"/>
            <a:tailEnd type="none" w="sm" len="sm"/>
          </a:ln>
        </p:spPr>
      </p:cxnSp>
      <p:pic>
        <p:nvPicPr>
          <p:cNvPr id="142" name="Google Shape;142;p30"/>
          <p:cNvPicPr preferRelativeResize="0"/>
          <p:nvPr/>
        </p:nvPicPr>
        <p:blipFill rotWithShape="1">
          <a:blip r:embed="rId3">
            <a:alphaModFix/>
          </a:blip>
          <a:srcRect/>
          <a:stretch/>
        </p:blipFill>
        <p:spPr>
          <a:xfrm>
            <a:off x="598143" y="576497"/>
            <a:ext cx="3135263" cy="1155096"/>
          </a:xfrm>
          <a:prstGeom prst="rect">
            <a:avLst/>
          </a:prstGeom>
          <a:noFill/>
          <a:ln>
            <a:noFill/>
          </a:ln>
        </p:spPr>
      </p:pic>
      <p:sp>
        <p:nvSpPr>
          <p:cNvPr id="143" name="Google Shape;143;p30"/>
          <p:cNvSpPr txBox="1">
            <a:spLocks noGrp="1"/>
          </p:cNvSpPr>
          <p:nvPr>
            <p:ph type="body" idx="1"/>
          </p:nvPr>
        </p:nvSpPr>
        <p:spPr>
          <a:xfrm>
            <a:off x="4254827" y="478456"/>
            <a:ext cx="5928689" cy="11942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 Slide 2">
  <p:cSld name="Image Slide 2">
    <p:spTree>
      <p:nvGrpSpPr>
        <p:cNvPr id="1" name="Shape 144"/>
        <p:cNvGrpSpPr/>
        <p:nvPr/>
      </p:nvGrpSpPr>
      <p:grpSpPr>
        <a:xfrm>
          <a:off x="0" y="0"/>
          <a:ext cx="0" cy="0"/>
          <a:chOff x="0" y="0"/>
          <a:chExt cx="0" cy="0"/>
        </a:xfrm>
      </p:grpSpPr>
      <p:pic>
        <p:nvPicPr>
          <p:cNvPr id="145" name="Google Shape;145;p31"/>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146" name="Google Shape;14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49" name="Google Shape;149;p31"/>
          <p:cNvSpPr>
            <a:spLocks noGrp="1"/>
          </p:cNvSpPr>
          <p:nvPr>
            <p:ph type="pic" idx="2"/>
          </p:nvPr>
        </p:nvSpPr>
        <p:spPr>
          <a:xfrm>
            <a:off x="6071432" y="4018838"/>
            <a:ext cx="5282368" cy="2182854"/>
          </a:xfrm>
          <a:prstGeom prst="rect">
            <a:avLst/>
          </a:prstGeom>
          <a:noFill/>
          <a:ln>
            <a:noFill/>
          </a:ln>
        </p:spPr>
      </p:sp>
      <p:sp>
        <p:nvSpPr>
          <p:cNvPr id="150" name="Google Shape;150;p31"/>
          <p:cNvSpPr>
            <a:spLocks noGrp="1"/>
          </p:cNvSpPr>
          <p:nvPr>
            <p:ph type="pic" idx="3"/>
          </p:nvPr>
        </p:nvSpPr>
        <p:spPr>
          <a:xfrm>
            <a:off x="6071432" y="1838345"/>
            <a:ext cx="5282368" cy="2182854"/>
          </a:xfrm>
          <a:prstGeom prst="rect">
            <a:avLst/>
          </a:prstGeom>
          <a:noFill/>
          <a:ln>
            <a:noFill/>
          </a:ln>
        </p:spPr>
      </p:sp>
      <p:sp>
        <p:nvSpPr>
          <p:cNvPr id="151" name="Google Shape;151;p31"/>
          <p:cNvSpPr>
            <a:spLocks noGrp="1"/>
          </p:cNvSpPr>
          <p:nvPr>
            <p:ph type="pic" idx="4"/>
          </p:nvPr>
        </p:nvSpPr>
        <p:spPr>
          <a:xfrm>
            <a:off x="763224" y="1838344"/>
            <a:ext cx="5282368" cy="4363347"/>
          </a:xfrm>
          <a:prstGeom prst="rect">
            <a:avLst/>
          </a:prstGeom>
          <a:noFill/>
          <a:ln>
            <a:noFill/>
          </a:ln>
        </p:spPr>
      </p:sp>
      <p:cxnSp>
        <p:nvCxnSpPr>
          <p:cNvPr id="152" name="Google Shape;152;p31"/>
          <p:cNvCxnSpPr/>
          <p:nvPr/>
        </p:nvCxnSpPr>
        <p:spPr>
          <a:xfrm>
            <a:off x="3952775" y="576497"/>
            <a:ext cx="0" cy="1059798"/>
          </a:xfrm>
          <a:prstGeom prst="straightConnector1">
            <a:avLst/>
          </a:prstGeom>
          <a:noFill/>
          <a:ln w="12700" cap="flat" cmpd="sng">
            <a:solidFill>
              <a:srgbClr val="FFC000"/>
            </a:solidFill>
            <a:prstDash val="solid"/>
            <a:miter lim="800000"/>
            <a:headEnd type="none" w="sm" len="sm"/>
            <a:tailEnd type="none" w="sm" len="sm"/>
          </a:ln>
        </p:spPr>
      </p:cxnSp>
      <p:pic>
        <p:nvPicPr>
          <p:cNvPr id="153" name="Google Shape;153;p31"/>
          <p:cNvPicPr preferRelativeResize="0"/>
          <p:nvPr/>
        </p:nvPicPr>
        <p:blipFill rotWithShape="1">
          <a:blip r:embed="rId3">
            <a:alphaModFix/>
          </a:blip>
          <a:srcRect/>
          <a:stretch/>
        </p:blipFill>
        <p:spPr>
          <a:xfrm>
            <a:off x="598143" y="576497"/>
            <a:ext cx="3135263" cy="1155096"/>
          </a:xfrm>
          <a:prstGeom prst="rect">
            <a:avLst/>
          </a:prstGeom>
          <a:noFill/>
          <a:ln>
            <a:noFill/>
          </a:ln>
        </p:spPr>
      </p:pic>
      <p:sp>
        <p:nvSpPr>
          <p:cNvPr id="154" name="Google Shape;154;p31"/>
          <p:cNvSpPr txBox="1">
            <a:spLocks noGrp="1"/>
          </p:cNvSpPr>
          <p:nvPr>
            <p:ph type="body" idx="1"/>
          </p:nvPr>
        </p:nvSpPr>
        <p:spPr>
          <a:xfrm>
            <a:off x="4254827" y="478456"/>
            <a:ext cx="5928689" cy="11942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act Slide">
  <p:cSld name="Contact Slide">
    <p:spTree>
      <p:nvGrpSpPr>
        <p:cNvPr id="1" name="Shape 155"/>
        <p:cNvGrpSpPr/>
        <p:nvPr/>
      </p:nvGrpSpPr>
      <p:grpSpPr>
        <a:xfrm>
          <a:off x="0" y="0"/>
          <a:ext cx="0" cy="0"/>
          <a:chOff x="0" y="0"/>
          <a:chExt cx="0" cy="0"/>
        </a:xfrm>
      </p:grpSpPr>
      <p:pic>
        <p:nvPicPr>
          <p:cNvPr id="156" name="Google Shape;156;p32"/>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157" name="Google Shape;15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60" name="Google Shape;160;p32"/>
          <p:cNvSpPr txBox="1">
            <a:spLocks noGrp="1"/>
          </p:cNvSpPr>
          <p:nvPr>
            <p:ph type="body" idx="1"/>
          </p:nvPr>
        </p:nvSpPr>
        <p:spPr>
          <a:xfrm>
            <a:off x="2317725" y="2048500"/>
            <a:ext cx="6292876" cy="5011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rgbClr val="00622F"/>
              </a:buClr>
              <a:buSzPts val="4000"/>
              <a:buNone/>
              <a:defRPr sz="4000" b="1" i="0">
                <a:solidFill>
                  <a:srgbClr val="00622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32"/>
          <p:cNvSpPr txBox="1">
            <a:spLocks noGrp="1"/>
          </p:cNvSpPr>
          <p:nvPr>
            <p:ph type="body" idx="2"/>
          </p:nvPr>
        </p:nvSpPr>
        <p:spPr>
          <a:xfrm>
            <a:off x="2317725" y="2603036"/>
            <a:ext cx="6292876" cy="44520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EDB433"/>
              </a:buClr>
              <a:buSzPts val="2000"/>
              <a:buNone/>
              <a:defRPr sz="2000" b="1" i="0">
                <a:solidFill>
                  <a:srgbClr val="EDB43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32"/>
          <p:cNvSpPr/>
          <p:nvPr/>
        </p:nvSpPr>
        <p:spPr>
          <a:xfrm>
            <a:off x="2452834" y="3592932"/>
            <a:ext cx="2823409" cy="73693"/>
          </a:xfrm>
          <a:prstGeom prst="rect">
            <a:avLst/>
          </a:prstGeom>
          <a:solidFill>
            <a:srgbClr val="EDB4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63" name="Google Shape;163;p32"/>
          <p:cNvSpPr txBox="1">
            <a:spLocks noGrp="1"/>
          </p:cNvSpPr>
          <p:nvPr>
            <p:ph type="body" idx="3"/>
          </p:nvPr>
        </p:nvSpPr>
        <p:spPr>
          <a:xfrm>
            <a:off x="2317725" y="3060236"/>
            <a:ext cx="6292876" cy="44520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EDB433"/>
              </a:buClr>
              <a:buSzPts val="2000"/>
              <a:buNone/>
              <a:defRPr sz="2000" b="0" i="0">
                <a:solidFill>
                  <a:srgbClr val="EDB43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64" name="Google Shape;164;p32"/>
          <p:cNvGrpSpPr/>
          <p:nvPr/>
        </p:nvGrpSpPr>
        <p:grpSpPr>
          <a:xfrm>
            <a:off x="1279633" y="3828014"/>
            <a:ext cx="779463" cy="662760"/>
            <a:chOff x="3481481" y="3977646"/>
            <a:chExt cx="662760" cy="662760"/>
          </a:xfrm>
        </p:grpSpPr>
        <p:sp>
          <p:nvSpPr>
            <p:cNvPr id="165" name="Google Shape;165;p32"/>
            <p:cNvSpPr/>
            <p:nvPr/>
          </p:nvSpPr>
          <p:spPr>
            <a:xfrm>
              <a:off x="3481481" y="3977646"/>
              <a:ext cx="662760" cy="662760"/>
            </a:xfrm>
            <a:prstGeom prst="rect">
              <a:avLst/>
            </a:prstGeom>
            <a:solidFill>
              <a:srgbClr val="0062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Calibri"/>
                <a:ea typeface="Calibri"/>
                <a:cs typeface="Calibri"/>
                <a:sym typeface="Calibri"/>
              </a:endParaRPr>
            </a:p>
          </p:txBody>
        </p:sp>
        <p:sp>
          <p:nvSpPr>
            <p:cNvPr id="166" name="Google Shape;166;p32"/>
            <p:cNvSpPr/>
            <p:nvPr/>
          </p:nvSpPr>
          <p:spPr>
            <a:xfrm>
              <a:off x="3636821" y="4079086"/>
              <a:ext cx="352079" cy="459881"/>
            </a:xfrm>
            <a:custGeom>
              <a:avLst/>
              <a:gdLst/>
              <a:ahLst/>
              <a:cxnLst/>
              <a:rect l="l" t="t" r="r" b="b"/>
              <a:pathLst>
                <a:path w="640" h="836" extrusionOk="0">
                  <a:moveTo>
                    <a:pt x="571" y="616"/>
                  </a:moveTo>
                  <a:cubicBezTo>
                    <a:pt x="564" y="604"/>
                    <a:pt x="544" y="585"/>
                    <a:pt x="516" y="601"/>
                  </a:cubicBezTo>
                  <a:lnTo>
                    <a:pt x="447" y="641"/>
                  </a:lnTo>
                  <a:cubicBezTo>
                    <a:pt x="440" y="645"/>
                    <a:pt x="433" y="647"/>
                    <a:pt x="427" y="647"/>
                  </a:cubicBezTo>
                  <a:cubicBezTo>
                    <a:pt x="412" y="647"/>
                    <a:pt x="399" y="639"/>
                    <a:pt x="392" y="627"/>
                  </a:cubicBezTo>
                  <a:lnTo>
                    <a:pt x="195" y="283"/>
                  </a:lnTo>
                  <a:cubicBezTo>
                    <a:pt x="184" y="264"/>
                    <a:pt x="191" y="240"/>
                    <a:pt x="209" y="228"/>
                  </a:cubicBezTo>
                  <a:lnTo>
                    <a:pt x="279" y="188"/>
                  </a:lnTo>
                  <a:cubicBezTo>
                    <a:pt x="297" y="177"/>
                    <a:pt x="304" y="153"/>
                    <a:pt x="293" y="133"/>
                  </a:cubicBezTo>
                  <a:lnTo>
                    <a:pt x="233" y="31"/>
                  </a:lnTo>
                  <a:cubicBezTo>
                    <a:pt x="227" y="19"/>
                    <a:pt x="208" y="0"/>
                    <a:pt x="179" y="16"/>
                  </a:cubicBezTo>
                  <a:lnTo>
                    <a:pt x="121" y="51"/>
                  </a:lnTo>
                  <a:cubicBezTo>
                    <a:pt x="69" y="80"/>
                    <a:pt x="32" y="129"/>
                    <a:pt x="16" y="187"/>
                  </a:cubicBezTo>
                  <a:cubicBezTo>
                    <a:pt x="0" y="245"/>
                    <a:pt x="8" y="305"/>
                    <a:pt x="39" y="357"/>
                  </a:cubicBezTo>
                  <a:lnTo>
                    <a:pt x="251" y="724"/>
                  </a:lnTo>
                  <a:cubicBezTo>
                    <a:pt x="291" y="793"/>
                    <a:pt x="365" y="836"/>
                    <a:pt x="445" y="836"/>
                  </a:cubicBezTo>
                  <a:cubicBezTo>
                    <a:pt x="484" y="836"/>
                    <a:pt x="524" y="825"/>
                    <a:pt x="557" y="805"/>
                  </a:cubicBezTo>
                  <a:lnTo>
                    <a:pt x="615" y="772"/>
                  </a:lnTo>
                  <a:cubicBezTo>
                    <a:pt x="633" y="761"/>
                    <a:pt x="640" y="737"/>
                    <a:pt x="629" y="717"/>
                  </a:cubicBezTo>
                  <a:lnTo>
                    <a:pt x="571" y="616"/>
                  </a:lnTo>
                  <a:close/>
                  <a:moveTo>
                    <a:pt x="192" y="40"/>
                  </a:moveTo>
                  <a:cubicBezTo>
                    <a:pt x="200" y="35"/>
                    <a:pt x="208" y="41"/>
                    <a:pt x="211" y="45"/>
                  </a:cubicBezTo>
                  <a:lnTo>
                    <a:pt x="271" y="148"/>
                  </a:lnTo>
                  <a:cubicBezTo>
                    <a:pt x="275" y="155"/>
                    <a:pt x="272" y="163"/>
                    <a:pt x="265" y="167"/>
                  </a:cubicBezTo>
                  <a:lnTo>
                    <a:pt x="243" y="180"/>
                  </a:lnTo>
                  <a:lnTo>
                    <a:pt x="169" y="53"/>
                  </a:lnTo>
                  <a:lnTo>
                    <a:pt x="192" y="40"/>
                  </a:lnTo>
                  <a:close/>
                  <a:moveTo>
                    <a:pt x="545" y="784"/>
                  </a:moveTo>
                  <a:cubicBezTo>
                    <a:pt x="515" y="801"/>
                    <a:pt x="481" y="811"/>
                    <a:pt x="447" y="811"/>
                  </a:cubicBezTo>
                  <a:cubicBezTo>
                    <a:pt x="376" y="811"/>
                    <a:pt x="309" y="772"/>
                    <a:pt x="275" y="711"/>
                  </a:cubicBezTo>
                  <a:lnTo>
                    <a:pt x="61" y="344"/>
                  </a:lnTo>
                  <a:cubicBezTo>
                    <a:pt x="35" y="299"/>
                    <a:pt x="28" y="244"/>
                    <a:pt x="41" y="193"/>
                  </a:cubicBezTo>
                  <a:cubicBezTo>
                    <a:pt x="55" y="143"/>
                    <a:pt x="88" y="99"/>
                    <a:pt x="133" y="73"/>
                  </a:cubicBezTo>
                  <a:lnTo>
                    <a:pt x="145" y="67"/>
                  </a:lnTo>
                  <a:lnTo>
                    <a:pt x="219" y="193"/>
                  </a:lnTo>
                  <a:lnTo>
                    <a:pt x="196" y="207"/>
                  </a:lnTo>
                  <a:cubicBezTo>
                    <a:pt x="164" y="225"/>
                    <a:pt x="153" y="265"/>
                    <a:pt x="172" y="297"/>
                  </a:cubicBezTo>
                  <a:lnTo>
                    <a:pt x="371" y="641"/>
                  </a:lnTo>
                  <a:cubicBezTo>
                    <a:pt x="383" y="661"/>
                    <a:pt x="404" y="675"/>
                    <a:pt x="428" y="675"/>
                  </a:cubicBezTo>
                  <a:cubicBezTo>
                    <a:pt x="440" y="675"/>
                    <a:pt x="451" y="672"/>
                    <a:pt x="461" y="665"/>
                  </a:cubicBezTo>
                  <a:lnTo>
                    <a:pt x="484" y="652"/>
                  </a:lnTo>
                  <a:lnTo>
                    <a:pt x="556" y="777"/>
                  </a:lnTo>
                  <a:lnTo>
                    <a:pt x="545" y="784"/>
                  </a:lnTo>
                  <a:close/>
                  <a:moveTo>
                    <a:pt x="603" y="751"/>
                  </a:moveTo>
                  <a:lnTo>
                    <a:pt x="580" y="764"/>
                  </a:lnTo>
                  <a:lnTo>
                    <a:pt x="507" y="637"/>
                  </a:lnTo>
                  <a:lnTo>
                    <a:pt x="529" y="624"/>
                  </a:lnTo>
                  <a:cubicBezTo>
                    <a:pt x="536" y="620"/>
                    <a:pt x="544" y="623"/>
                    <a:pt x="548" y="629"/>
                  </a:cubicBezTo>
                  <a:lnTo>
                    <a:pt x="608" y="732"/>
                  </a:lnTo>
                  <a:cubicBezTo>
                    <a:pt x="611" y="739"/>
                    <a:pt x="608" y="748"/>
                    <a:pt x="603" y="75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grpSp>
      <p:grpSp>
        <p:nvGrpSpPr>
          <p:cNvPr id="167" name="Google Shape;167;p32"/>
          <p:cNvGrpSpPr/>
          <p:nvPr/>
        </p:nvGrpSpPr>
        <p:grpSpPr>
          <a:xfrm>
            <a:off x="1289784" y="4615056"/>
            <a:ext cx="779463" cy="662760"/>
            <a:chOff x="2826334" y="4764688"/>
            <a:chExt cx="662760" cy="662760"/>
          </a:xfrm>
        </p:grpSpPr>
        <p:sp>
          <p:nvSpPr>
            <p:cNvPr id="168" name="Google Shape;168;p32"/>
            <p:cNvSpPr/>
            <p:nvPr/>
          </p:nvSpPr>
          <p:spPr>
            <a:xfrm>
              <a:off x="2826334" y="4764688"/>
              <a:ext cx="662760" cy="6627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Calibri"/>
                <a:ea typeface="Calibri"/>
                <a:cs typeface="Calibri"/>
                <a:sym typeface="Calibri"/>
              </a:endParaRPr>
            </a:p>
          </p:txBody>
        </p:sp>
        <p:sp>
          <p:nvSpPr>
            <p:cNvPr id="169" name="Google Shape;169;p32"/>
            <p:cNvSpPr/>
            <p:nvPr/>
          </p:nvSpPr>
          <p:spPr>
            <a:xfrm>
              <a:off x="2975463" y="4913817"/>
              <a:ext cx="364503" cy="364503"/>
            </a:xfrm>
            <a:custGeom>
              <a:avLst/>
              <a:gdLst/>
              <a:ahLst/>
              <a:cxnLst/>
              <a:rect l="l" t="t" r="r" b="b"/>
              <a:pathLst>
                <a:path w="826" h="825" extrusionOk="0">
                  <a:moveTo>
                    <a:pt x="760" y="293"/>
                  </a:moveTo>
                  <a:lnTo>
                    <a:pt x="720" y="293"/>
                  </a:lnTo>
                  <a:lnTo>
                    <a:pt x="720" y="320"/>
                  </a:lnTo>
                  <a:lnTo>
                    <a:pt x="760" y="320"/>
                  </a:lnTo>
                  <a:cubicBezTo>
                    <a:pt x="765" y="320"/>
                    <a:pt x="769" y="321"/>
                    <a:pt x="773" y="322"/>
                  </a:cubicBezTo>
                  <a:lnTo>
                    <a:pt x="706" y="378"/>
                  </a:lnTo>
                  <a:lnTo>
                    <a:pt x="706" y="154"/>
                  </a:lnTo>
                  <a:lnTo>
                    <a:pt x="552" y="0"/>
                  </a:lnTo>
                  <a:lnTo>
                    <a:pt x="120" y="0"/>
                  </a:lnTo>
                  <a:lnTo>
                    <a:pt x="120" y="376"/>
                  </a:lnTo>
                  <a:lnTo>
                    <a:pt x="54" y="321"/>
                  </a:lnTo>
                  <a:cubicBezTo>
                    <a:pt x="58" y="320"/>
                    <a:pt x="62" y="318"/>
                    <a:pt x="66" y="318"/>
                  </a:cubicBezTo>
                  <a:lnTo>
                    <a:pt x="106" y="318"/>
                  </a:lnTo>
                  <a:lnTo>
                    <a:pt x="106" y="292"/>
                  </a:lnTo>
                  <a:lnTo>
                    <a:pt x="66" y="292"/>
                  </a:lnTo>
                  <a:cubicBezTo>
                    <a:pt x="29" y="292"/>
                    <a:pt x="0" y="321"/>
                    <a:pt x="0" y="358"/>
                  </a:cubicBezTo>
                  <a:lnTo>
                    <a:pt x="0" y="758"/>
                  </a:lnTo>
                  <a:cubicBezTo>
                    <a:pt x="0" y="796"/>
                    <a:pt x="29" y="825"/>
                    <a:pt x="66" y="825"/>
                  </a:cubicBezTo>
                  <a:lnTo>
                    <a:pt x="760" y="825"/>
                  </a:lnTo>
                  <a:cubicBezTo>
                    <a:pt x="797" y="825"/>
                    <a:pt x="826" y="796"/>
                    <a:pt x="826" y="758"/>
                  </a:cubicBezTo>
                  <a:lnTo>
                    <a:pt x="826" y="358"/>
                  </a:lnTo>
                  <a:cubicBezTo>
                    <a:pt x="826" y="322"/>
                    <a:pt x="797" y="293"/>
                    <a:pt x="760" y="293"/>
                  </a:cubicBezTo>
                  <a:close/>
                  <a:moveTo>
                    <a:pt x="560" y="45"/>
                  </a:moveTo>
                  <a:lnTo>
                    <a:pt x="661" y="146"/>
                  </a:lnTo>
                  <a:lnTo>
                    <a:pt x="560" y="146"/>
                  </a:lnTo>
                  <a:lnTo>
                    <a:pt x="560" y="45"/>
                  </a:lnTo>
                  <a:close/>
                  <a:moveTo>
                    <a:pt x="146" y="26"/>
                  </a:moveTo>
                  <a:lnTo>
                    <a:pt x="533" y="26"/>
                  </a:lnTo>
                  <a:lnTo>
                    <a:pt x="533" y="173"/>
                  </a:lnTo>
                  <a:lnTo>
                    <a:pt x="680" y="173"/>
                  </a:lnTo>
                  <a:lnTo>
                    <a:pt x="680" y="400"/>
                  </a:lnTo>
                  <a:lnTo>
                    <a:pt x="413" y="622"/>
                  </a:lnTo>
                  <a:lnTo>
                    <a:pt x="146" y="398"/>
                  </a:lnTo>
                  <a:lnTo>
                    <a:pt x="146" y="26"/>
                  </a:lnTo>
                  <a:close/>
                  <a:moveTo>
                    <a:pt x="26" y="760"/>
                  </a:moveTo>
                  <a:lnTo>
                    <a:pt x="26" y="360"/>
                  </a:lnTo>
                  <a:cubicBezTo>
                    <a:pt x="26" y="352"/>
                    <a:pt x="29" y="345"/>
                    <a:pt x="33" y="338"/>
                  </a:cubicBezTo>
                  <a:lnTo>
                    <a:pt x="270" y="537"/>
                  </a:lnTo>
                  <a:lnTo>
                    <a:pt x="30" y="777"/>
                  </a:lnTo>
                  <a:cubicBezTo>
                    <a:pt x="28" y="772"/>
                    <a:pt x="26" y="765"/>
                    <a:pt x="26" y="760"/>
                  </a:cubicBezTo>
                  <a:close/>
                  <a:moveTo>
                    <a:pt x="760" y="800"/>
                  </a:moveTo>
                  <a:lnTo>
                    <a:pt x="66" y="800"/>
                  </a:lnTo>
                  <a:cubicBezTo>
                    <a:pt x="60" y="800"/>
                    <a:pt x="54" y="798"/>
                    <a:pt x="49" y="796"/>
                  </a:cubicBezTo>
                  <a:lnTo>
                    <a:pt x="290" y="554"/>
                  </a:lnTo>
                  <a:lnTo>
                    <a:pt x="413" y="657"/>
                  </a:lnTo>
                  <a:lnTo>
                    <a:pt x="536" y="554"/>
                  </a:lnTo>
                  <a:lnTo>
                    <a:pt x="777" y="796"/>
                  </a:lnTo>
                  <a:cubicBezTo>
                    <a:pt x="772" y="798"/>
                    <a:pt x="766" y="800"/>
                    <a:pt x="760" y="800"/>
                  </a:cubicBezTo>
                  <a:close/>
                  <a:moveTo>
                    <a:pt x="800" y="760"/>
                  </a:moveTo>
                  <a:cubicBezTo>
                    <a:pt x="800" y="766"/>
                    <a:pt x="798" y="772"/>
                    <a:pt x="796" y="777"/>
                  </a:cubicBezTo>
                  <a:lnTo>
                    <a:pt x="557" y="537"/>
                  </a:lnTo>
                  <a:lnTo>
                    <a:pt x="794" y="340"/>
                  </a:lnTo>
                  <a:cubicBezTo>
                    <a:pt x="798" y="345"/>
                    <a:pt x="800" y="353"/>
                    <a:pt x="800" y="360"/>
                  </a:cubicBezTo>
                  <a:lnTo>
                    <a:pt x="800" y="76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grpSp>
      <p:sp>
        <p:nvSpPr>
          <p:cNvPr id="170" name="Google Shape;170;p32"/>
          <p:cNvSpPr/>
          <p:nvPr/>
        </p:nvSpPr>
        <p:spPr>
          <a:xfrm>
            <a:off x="7859407" y="4640928"/>
            <a:ext cx="401723" cy="425498"/>
          </a:xfrm>
          <a:custGeom>
            <a:avLst/>
            <a:gdLst/>
            <a:ahLst/>
            <a:cxnLst/>
            <a:rect l="l" t="t" r="r" b="b"/>
            <a:pathLst>
              <a:path w="4796" h="6773" extrusionOk="0">
                <a:moveTo>
                  <a:pt x="3312" y="5342"/>
                </a:moveTo>
                <a:cubicBezTo>
                  <a:pt x="3976" y="4445"/>
                  <a:pt x="4796" y="3181"/>
                  <a:pt x="4796" y="2397"/>
                </a:cubicBezTo>
                <a:cubicBezTo>
                  <a:pt x="4795" y="1076"/>
                  <a:pt x="3720" y="0"/>
                  <a:pt x="2397" y="0"/>
                </a:cubicBezTo>
                <a:cubicBezTo>
                  <a:pt x="1075" y="0"/>
                  <a:pt x="0" y="1076"/>
                  <a:pt x="0" y="2397"/>
                </a:cubicBezTo>
                <a:cubicBezTo>
                  <a:pt x="0" y="3178"/>
                  <a:pt x="815" y="4438"/>
                  <a:pt x="1479" y="5336"/>
                </a:cubicBezTo>
                <a:cubicBezTo>
                  <a:pt x="940" y="5470"/>
                  <a:pt x="623" y="5716"/>
                  <a:pt x="623" y="6002"/>
                </a:cubicBezTo>
                <a:cubicBezTo>
                  <a:pt x="623" y="6442"/>
                  <a:pt x="1379" y="6773"/>
                  <a:pt x="2383" y="6773"/>
                </a:cubicBezTo>
                <a:cubicBezTo>
                  <a:pt x="3387" y="6773"/>
                  <a:pt x="4143" y="6441"/>
                  <a:pt x="4143" y="6002"/>
                </a:cubicBezTo>
                <a:cubicBezTo>
                  <a:pt x="4141" y="5720"/>
                  <a:pt x="3835" y="5480"/>
                  <a:pt x="3312" y="5342"/>
                </a:cubicBezTo>
                <a:close/>
                <a:moveTo>
                  <a:pt x="2397" y="217"/>
                </a:moveTo>
                <a:cubicBezTo>
                  <a:pt x="3599" y="217"/>
                  <a:pt x="4577" y="1194"/>
                  <a:pt x="4577" y="2397"/>
                </a:cubicBezTo>
                <a:cubicBezTo>
                  <a:pt x="4577" y="3473"/>
                  <a:pt x="2805" y="5662"/>
                  <a:pt x="2397" y="6152"/>
                </a:cubicBezTo>
                <a:cubicBezTo>
                  <a:pt x="1989" y="5664"/>
                  <a:pt x="217" y="3474"/>
                  <a:pt x="217" y="2397"/>
                </a:cubicBezTo>
                <a:cubicBezTo>
                  <a:pt x="217" y="1196"/>
                  <a:pt x="1196" y="217"/>
                  <a:pt x="2397" y="217"/>
                </a:cubicBezTo>
                <a:close/>
                <a:moveTo>
                  <a:pt x="2381" y="6556"/>
                </a:moveTo>
                <a:cubicBezTo>
                  <a:pt x="1473" y="6556"/>
                  <a:pt x="840" y="6265"/>
                  <a:pt x="840" y="6002"/>
                </a:cubicBezTo>
                <a:cubicBezTo>
                  <a:pt x="840" y="5821"/>
                  <a:pt x="1160" y="5628"/>
                  <a:pt x="1621" y="5526"/>
                </a:cubicBezTo>
                <a:cubicBezTo>
                  <a:pt x="1988" y="6010"/>
                  <a:pt x="2283" y="6354"/>
                  <a:pt x="2315" y="6392"/>
                </a:cubicBezTo>
                <a:lnTo>
                  <a:pt x="2397" y="6488"/>
                </a:lnTo>
                <a:lnTo>
                  <a:pt x="2480" y="6392"/>
                </a:lnTo>
                <a:cubicBezTo>
                  <a:pt x="2513" y="6353"/>
                  <a:pt x="2804" y="6013"/>
                  <a:pt x="3169" y="5532"/>
                </a:cubicBezTo>
                <a:cubicBezTo>
                  <a:pt x="3616" y="5634"/>
                  <a:pt x="3923" y="5822"/>
                  <a:pt x="3923" y="6001"/>
                </a:cubicBezTo>
                <a:cubicBezTo>
                  <a:pt x="3923" y="6264"/>
                  <a:pt x="3291" y="6556"/>
                  <a:pt x="2381" y="655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grpSp>
        <p:nvGrpSpPr>
          <p:cNvPr id="171" name="Google Shape;171;p32"/>
          <p:cNvGrpSpPr/>
          <p:nvPr/>
        </p:nvGrpSpPr>
        <p:grpSpPr>
          <a:xfrm>
            <a:off x="1279632" y="5383697"/>
            <a:ext cx="779463" cy="662760"/>
            <a:chOff x="5866221" y="4674698"/>
            <a:chExt cx="662760" cy="662760"/>
          </a:xfrm>
        </p:grpSpPr>
        <p:sp>
          <p:nvSpPr>
            <p:cNvPr id="172" name="Google Shape;172;p32"/>
            <p:cNvSpPr/>
            <p:nvPr/>
          </p:nvSpPr>
          <p:spPr>
            <a:xfrm>
              <a:off x="5866221" y="4674698"/>
              <a:ext cx="662760" cy="662760"/>
            </a:xfrm>
            <a:prstGeom prst="rect">
              <a:avLst/>
            </a:prstGeom>
            <a:solidFill>
              <a:srgbClr val="86B0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Calibri"/>
                <a:ea typeface="Calibri"/>
                <a:cs typeface="Calibri"/>
                <a:sym typeface="Calibri"/>
              </a:endParaRPr>
            </a:p>
          </p:txBody>
        </p:sp>
        <p:sp>
          <p:nvSpPr>
            <p:cNvPr id="173" name="Google Shape;173;p32"/>
            <p:cNvSpPr/>
            <p:nvPr/>
          </p:nvSpPr>
          <p:spPr>
            <a:xfrm>
              <a:off x="6094858" y="4841231"/>
              <a:ext cx="205355" cy="205354"/>
            </a:xfrm>
            <a:custGeom>
              <a:avLst/>
              <a:gdLst/>
              <a:ahLst/>
              <a:cxnLst/>
              <a:rect l="l" t="t" r="r" b="b"/>
              <a:pathLst>
                <a:path w="3269" h="3270" extrusionOk="0">
                  <a:moveTo>
                    <a:pt x="3269" y="1635"/>
                  </a:moveTo>
                  <a:cubicBezTo>
                    <a:pt x="3269" y="734"/>
                    <a:pt x="2536" y="0"/>
                    <a:pt x="1634" y="0"/>
                  </a:cubicBezTo>
                  <a:cubicBezTo>
                    <a:pt x="733" y="0"/>
                    <a:pt x="0" y="734"/>
                    <a:pt x="0" y="1635"/>
                  </a:cubicBezTo>
                  <a:cubicBezTo>
                    <a:pt x="0" y="2536"/>
                    <a:pt x="733" y="3270"/>
                    <a:pt x="1634" y="3270"/>
                  </a:cubicBezTo>
                  <a:cubicBezTo>
                    <a:pt x="2536" y="3270"/>
                    <a:pt x="3269" y="2538"/>
                    <a:pt x="3269" y="1635"/>
                  </a:cubicBezTo>
                  <a:close/>
                  <a:moveTo>
                    <a:pt x="217" y="1635"/>
                  </a:moveTo>
                  <a:cubicBezTo>
                    <a:pt x="217" y="854"/>
                    <a:pt x="853" y="218"/>
                    <a:pt x="1634" y="218"/>
                  </a:cubicBezTo>
                  <a:cubicBezTo>
                    <a:pt x="2416" y="218"/>
                    <a:pt x="3052" y="854"/>
                    <a:pt x="3052" y="1635"/>
                  </a:cubicBezTo>
                  <a:cubicBezTo>
                    <a:pt x="3052" y="2416"/>
                    <a:pt x="2416" y="3052"/>
                    <a:pt x="1634" y="3052"/>
                  </a:cubicBezTo>
                  <a:cubicBezTo>
                    <a:pt x="853" y="3052"/>
                    <a:pt x="217" y="2416"/>
                    <a:pt x="217" y="163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74" name="Google Shape;174;p32"/>
            <p:cNvSpPr/>
            <p:nvPr/>
          </p:nvSpPr>
          <p:spPr>
            <a:xfrm>
              <a:off x="6046955" y="4793328"/>
              <a:ext cx="301292" cy="425498"/>
            </a:xfrm>
            <a:custGeom>
              <a:avLst/>
              <a:gdLst/>
              <a:ahLst/>
              <a:cxnLst/>
              <a:rect l="l" t="t" r="r" b="b"/>
              <a:pathLst>
                <a:path w="4796" h="6773" extrusionOk="0">
                  <a:moveTo>
                    <a:pt x="3312" y="5342"/>
                  </a:moveTo>
                  <a:cubicBezTo>
                    <a:pt x="3976" y="4445"/>
                    <a:pt x="4796" y="3181"/>
                    <a:pt x="4796" y="2397"/>
                  </a:cubicBezTo>
                  <a:cubicBezTo>
                    <a:pt x="4795" y="1076"/>
                    <a:pt x="3720" y="0"/>
                    <a:pt x="2397" y="0"/>
                  </a:cubicBezTo>
                  <a:cubicBezTo>
                    <a:pt x="1075" y="0"/>
                    <a:pt x="0" y="1076"/>
                    <a:pt x="0" y="2397"/>
                  </a:cubicBezTo>
                  <a:cubicBezTo>
                    <a:pt x="0" y="3178"/>
                    <a:pt x="815" y="4438"/>
                    <a:pt x="1479" y="5336"/>
                  </a:cubicBezTo>
                  <a:cubicBezTo>
                    <a:pt x="940" y="5470"/>
                    <a:pt x="623" y="5716"/>
                    <a:pt x="623" y="6002"/>
                  </a:cubicBezTo>
                  <a:cubicBezTo>
                    <a:pt x="623" y="6442"/>
                    <a:pt x="1379" y="6773"/>
                    <a:pt x="2383" y="6773"/>
                  </a:cubicBezTo>
                  <a:cubicBezTo>
                    <a:pt x="3387" y="6773"/>
                    <a:pt x="4143" y="6441"/>
                    <a:pt x="4143" y="6002"/>
                  </a:cubicBezTo>
                  <a:cubicBezTo>
                    <a:pt x="4141" y="5720"/>
                    <a:pt x="3835" y="5480"/>
                    <a:pt x="3312" y="5342"/>
                  </a:cubicBezTo>
                  <a:close/>
                  <a:moveTo>
                    <a:pt x="2397" y="217"/>
                  </a:moveTo>
                  <a:cubicBezTo>
                    <a:pt x="3599" y="217"/>
                    <a:pt x="4577" y="1194"/>
                    <a:pt x="4577" y="2397"/>
                  </a:cubicBezTo>
                  <a:cubicBezTo>
                    <a:pt x="4577" y="3473"/>
                    <a:pt x="2805" y="5662"/>
                    <a:pt x="2397" y="6152"/>
                  </a:cubicBezTo>
                  <a:cubicBezTo>
                    <a:pt x="1989" y="5664"/>
                    <a:pt x="217" y="3474"/>
                    <a:pt x="217" y="2397"/>
                  </a:cubicBezTo>
                  <a:cubicBezTo>
                    <a:pt x="217" y="1196"/>
                    <a:pt x="1196" y="217"/>
                    <a:pt x="2397" y="217"/>
                  </a:cubicBezTo>
                  <a:close/>
                  <a:moveTo>
                    <a:pt x="2381" y="6556"/>
                  </a:moveTo>
                  <a:cubicBezTo>
                    <a:pt x="1473" y="6556"/>
                    <a:pt x="840" y="6265"/>
                    <a:pt x="840" y="6002"/>
                  </a:cubicBezTo>
                  <a:cubicBezTo>
                    <a:pt x="840" y="5821"/>
                    <a:pt x="1160" y="5628"/>
                    <a:pt x="1621" y="5526"/>
                  </a:cubicBezTo>
                  <a:cubicBezTo>
                    <a:pt x="1988" y="6010"/>
                    <a:pt x="2283" y="6354"/>
                    <a:pt x="2315" y="6392"/>
                  </a:cubicBezTo>
                  <a:lnTo>
                    <a:pt x="2397" y="6488"/>
                  </a:lnTo>
                  <a:lnTo>
                    <a:pt x="2480" y="6392"/>
                  </a:lnTo>
                  <a:cubicBezTo>
                    <a:pt x="2513" y="6353"/>
                    <a:pt x="2804" y="6013"/>
                    <a:pt x="3169" y="5532"/>
                  </a:cubicBezTo>
                  <a:cubicBezTo>
                    <a:pt x="3616" y="5634"/>
                    <a:pt x="3923" y="5822"/>
                    <a:pt x="3923" y="6001"/>
                  </a:cubicBezTo>
                  <a:cubicBezTo>
                    <a:pt x="3923" y="6264"/>
                    <a:pt x="3291" y="6556"/>
                    <a:pt x="2381" y="655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grpSp>
      <p:sp>
        <p:nvSpPr>
          <p:cNvPr id="175" name="Google Shape;175;p32"/>
          <p:cNvSpPr txBox="1"/>
          <p:nvPr/>
        </p:nvSpPr>
        <p:spPr>
          <a:xfrm>
            <a:off x="2296409" y="3970117"/>
            <a:ext cx="4707499" cy="36804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600"/>
              <a:buFont typeface="Arial"/>
              <a:buNone/>
            </a:pPr>
            <a:r>
              <a:rPr lang="en-GB" sz="1600" b="1" i="0" u="none" strike="noStrike" cap="none">
                <a:solidFill>
                  <a:srgbClr val="00622F"/>
                </a:solidFill>
                <a:latin typeface="Calibri"/>
                <a:ea typeface="Calibri"/>
                <a:cs typeface="Calibri"/>
                <a:sym typeface="Calibri"/>
              </a:rPr>
              <a:t>(323) 234-3030 x 000</a:t>
            </a:r>
            <a:endParaRPr sz="1400" b="0" i="0" u="none" strike="noStrike" cap="none">
              <a:solidFill>
                <a:srgbClr val="000000"/>
              </a:solidFill>
              <a:latin typeface="Arial"/>
              <a:ea typeface="Arial"/>
              <a:cs typeface="Arial"/>
              <a:sym typeface="Arial"/>
            </a:endParaRPr>
          </a:p>
        </p:txBody>
      </p:sp>
      <p:sp>
        <p:nvSpPr>
          <p:cNvPr id="176" name="Google Shape;176;p32"/>
          <p:cNvSpPr txBox="1"/>
          <p:nvPr/>
        </p:nvSpPr>
        <p:spPr>
          <a:xfrm>
            <a:off x="2296409" y="4787535"/>
            <a:ext cx="4707499" cy="36804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600"/>
              <a:buFont typeface="Arial"/>
              <a:buNone/>
            </a:pPr>
            <a:r>
              <a:rPr lang="en-GB" sz="1600" b="1" i="0" u="none" strike="noStrike" cap="none">
                <a:solidFill>
                  <a:srgbClr val="00622F"/>
                </a:solidFill>
                <a:latin typeface="Calibri"/>
                <a:ea typeface="Calibri"/>
                <a:cs typeface="Calibri"/>
                <a:sym typeface="Calibri"/>
              </a:rPr>
              <a:t>emailhere@lafoodbank.org</a:t>
            </a:r>
            <a:endParaRPr sz="1600" b="1" i="0" u="none" strike="noStrike" cap="none">
              <a:solidFill>
                <a:srgbClr val="00622F"/>
              </a:solidFill>
              <a:latin typeface="Calibri"/>
              <a:ea typeface="Calibri"/>
              <a:cs typeface="Calibri"/>
              <a:sym typeface="Calibri"/>
            </a:endParaRPr>
          </a:p>
        </p:txBody>
      </p:sp>
      <p:sp>
        <p:nvSpPr>
          <p:cNvPr id="177" name="Google Shape;177;p32"/>
          <p:cNvSpPr txBox="1"/>
          <p:nvPr/>
        </p:nvSpPr>
        <p:spPr>
          <a:xfrm>
            <a:off x="2296409" y="5369424"/>
            <a:ext cx="4707499" cy="663515"/>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600"/>
              <a:buFont typeface="Arial"/>
              <a:buNone/>
            </a:pPr>
            <a:r>
              <a:rPr lang="en-GB" sz="1600" b="1" i="0" u="none" strike="noStrike" cap="none">
                <a:solidFill>
                  <a:srgbClr val="00622F"/>
                </a:solidFill>
                <a:latin typeface="Calibri"/>
                <a:ea typeface="Calibri"/>
                <a:cs typeface="Calibri"/>
                <a:sym typeface="Calibri"/>
              </a:rPr>
              <a:t>1734 E 41st St,</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r>
              <a:rPr lang="en-GB" sz="1600" b="1" i="0" u="none" strike="noStrike" cap="none">
                <a:solidFill>
                  <a:srgbClr val="00622F"/>
                </a:solidFill>
                <a:latin typeface="Calibri"/>
                <a:ea typeface="Calibri"/>
                <a:cs typeface="Calibri"/>
                <a:sym typeface="Calibri"/>
              </a:rPr>
              <a:t>Los Angeles, CA 90058</a:t>
            </a:r>
            <a:endParaRPr sz="1600" b="1" i="0" u="none" strike="noStrike" cap="none">
              <a:solidFill>
                <a:srgbClr val="00622F"/>
              </a:solidFill>
              <a:latin typeface="Calibri"/>
              <a:ea typeface="Calibri"/>
              <a:cs typeface="Calibri"/>
              <a:sym typeface="Calibri"/>
            </a:endParaRPr>
          </a:p>
        </p:txBody>
      </p:sp>
      <p:cxnSp>
        <p:nvCxnSpPr>
          <p:cNvPr id="178" name="Google Shape;178;p32"/>
          <p:cNvCxnSpPr/>
          <p:nvPr/>
        </p:nvCxnSpPr>
        <p:spPr>
          <a:xfrm>
            <a:off x="3952775" y="576497"/>
            <a:ext cx="0" cy="1059798"/>
          </a:xfrm>
          <a:prstGeom prst="straightConnector1">
            <a:avLst/>
          </a:prstGeom>
          <a:noFill/>
          <a:ln w="12700" cap="flat" cmpd="sng">
            <a:solidFill>
              <a:srgbClr val="FFC000"/>
            </a:solidFill>
            <a:prstDash val="solid"/>
            <a:miter lim="800000"/>
            <a:headEnd type="none" w="sm" len="sm"/>
            <a:tailEnd type="none" w="sm" len="sm"/>
          </a:ln>
        </p:spPr>
      </p:cxnSp>
      <p:pic>
        <p:nvPicPr>
          <p:cNvPr id="179" name="Google Shape;179;p32"/>
          <p:cNvPicPr preferRelativeResize="0"/>
          <p:nvPr/>
        </p:nvPicPr>
        <p:blipFill rotWithShape="1">
          <a:blip r:embed="rId3">
            <a:alphaModFix/>
          </a:blip>
          <a:srcRect/>
          <a:stretch/>
        </p:blipFill>
        <p:spPr>
          <a:xfrm>
            <a:off x="598143" y="576497"/>
            <a:ext cx="3135263" cy="1155096"/>
          </a:xfrm>
          <a:prstGeom prst="rect">
            <a:avLst/>
          </a:prstGeom>
          <a:noFill/>
          <a:ln>
            <a:noFill/>
          </a:ln>
        </p:spPr>
      </p:pic>
      <p:sp>
        <p:nvSpPr>
          <p:cNvPr id="180" name="Google Shape;180;p32"/>
          <p:cNvSpPr txBox="1">
            <a:spLocks noGrp="1"/>
          </p:cNvSpPr>
          <p:nvPr>
            <p:ph type="body" idx="4"/>
          </p:nvPr>
        </p:nvSpPr>
        <p:spPr>
          <a:xfrm>
            <a:off x="4254827" y="478456"/>
            <a:ext cx="5928689" cy="11942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1"/>
        <p:cNvGrpSpPr/>
        <p:nvPr/>
      </p:nvGrpSpPr>
      <p:grpSpPr>
        <a:xfrm>
          <a:off x="0" y="0"/>
          <a:ext cx="0" cy="0"/>
          <a:chOff x="0" y="0"/>
          <a:chExt cx="0" cy="0"/>
        </a:xfrm>
      </p:grpSpPr>
      <p:sp>
        <p:nvSpPr>
          <p:cNvPr id="182" name="Google Shape;182;g27c097032c6_0_506"/>
          <p:cNvSpPr/>
          <p:nvPr/>
        </p:nvSpPr>
        <p:spPr>
          <a:xfrm>
            <a:off x="0" y="6727600"/>
            <a:ext cx="12192000" cy="1305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g27c097032c6_0_506"/>
          <p:cNvSpPr txBox="1">
            <a:spLocks noGrp="1"/>
          </p:cNvSpPr>
          <p:nvPr>
            <p:ph type="title"/>
          </p:nvPr>
        </p:nvSpPr>
        <p:spPr>
          <a:xfrm>
            <a:off x="415600" y="521800"/>
            <a:ext cx="11360700" cy="834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g27c097032c6_0_506"/>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85" name="Google Shape;185;g27c097032c6_0_506"/>
          <p:cNvSpPr txBox="1">
            <a:spLocks noGrp="1"/>
          </p:cNvSpPr>
          <p:nvPr>
            <p:ph type="sldNum" idx="12"/>
          </p:nvPr>
        </p:nvSpPr>
        <p:spPr>
          <a:xfrm>
            <a:off x="11320333" y="6241346"/>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act Slide">
  <p:cSld name="Contact Slide">
    <p:spTree>
      <p:nvGrpSpPr>
        <p:cNvPr id="1" name="Shape 192"/>
        <p:cNvGrpSpPr/>
        <p:nvPr/>
      </p:nvGrpSpPr>
      <p:grpSpPr>
        <a:xfrm>
          <a:off x="0" y="0"/>
          <a:ext cx="0" cy="0"/>
          <a:chOff x="0" y="0"/>
          <a:chExt cx="0" cy="0"/>
        </a:xfrm>
      </p:grpSpPr>
      <p:pic>
        <p:nvPicPr>
          <p:cNvPr id="193" name="Google Shape;193;g27c097032c6_0_1226"/>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194" name="Google Shape;194;g27c097032c6_0_12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g27c097032c6_0_12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g27c097032c6_0_12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97" name="Google Shape;197;g27c097032c6_0_1226"/>
          <p:cNvSpPr txBox="1">
            <a:spLocks noGrp="1"/>
          </p:cNvSpPr>
          <p:nvPr>
            <p:ph type="body" idx="1"/>
          </p:nvPr>
        </p:nvSpPr>
        <p:spPr>
          <a:xfrm>
            <a:off x="2317725" y="2048500"/>
            <a:ext cx="6292800" cy="501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rgbClr val="00622F"/>
              </a:buClr>
              <a:buSzPts val="4000"/>
              <a:buNone/>
              <a:defRPr sz="4000" b="1" i="0">
                <a:solidFill>
                  <a:srgbClr val="00622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g27c097032c6_0_1226"/>
          <p:cNvSpPr txBox="1">
            <a:spLocks noGrp="1"/>
          </p:cNvSpPr>
          <p:nvPr>
            <p:ph type="body" idx="2"/>
          </p:nvPr>
        </p:nvSpPr>
        <p:spPr>
          <a:xfrm>
            <a:off x="2317725" y="2603036"/>
            <a:ext cx="6292800" cy="4452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EDB433"/>
              </a:buClr>
              <a:buSzPts val="2000"/>
              <a:buNone/>
              <a:defRPr sz="2000" b="1" i="0">
                <a:solidFill>
                  <a:srgbClr val="EDB43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g27c097032c6_0_1226"/>
          <p:cNvSpPr/>
          <p:nvPr/>
        </p:nvSpPr>
        <p:spPr>
          <a:xfrm>
            <a:off x="2452834" y="3592932"/>
            <a:ext cx="2823300" cy="73800"/>
          </a:xfrm>
          <a:prstGeom prst="rect">
            <a:avLst/>
          </a:prstGeom>
          <a:solidFill>
            <a:srgbClr val="EDB4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00" name="Google Shape;200;g27c097032c6_0_1226"/>
          <p:cNvSpPr txBox="1">
            <a:spLocks noGrp="1"/>
          </p:cNvSpPr>
          <p:nvPr>
            <p:ph type="body" idx="3"/>
          </p:nvPr>
        </p:nvSpPr>
        <p:spPr>
          <a:xfrm>
            <a:off x="2317725" y="3060236"/>
            <a:ext cx="6292800" cy="4452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EDB433"/>
              </a:buClr>
              <a:buSzPts val="2000"/>
              <a:buNone/>
              <a:defRPr sz="2000" b="0" i="0">
                <a:solidFill>
                  <a:srgbClr val="EDB43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01" name="Google Shape;201;g27c097032c6_0_1226"/>
          <p:cNvGrpSpPr/>
          <p:nvPr/>
        </p:nvGrpSpPr>
        <p:grpSpPr>
          <a:xfrm>
            <a:off x="1279680" y="3828014"/>
            <a:ext cx="779401" cy="662700"/>
            <a:chOff x="3481481" y="3977646"/>
            <a:chExt cx="662700" cy="662700"/>
          </a:xfrm>
        </p:grpSpPr>
        <p:sp>
          <p:nvSpPr>
            <p:cNvPr id="202" name="Google Shape;202;g27c097032c6_0_1226"/>
            <p:cNvSpPr/>
            <p:nvPr/>
          </p:nvSpPr>
          <p:spPr>
            <a:xfrm>
              <a:off x="3481481" y="3977646"/>
              <a:ext cx="662700" cy="662700"/>
            </a:xfrm>
            <a:prstGeom prst="rect">
              <a:avLst/>
            </a:prstGeom>
            <a:solidFill>
              <a:srgbClr val="0062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Calibri"/>
                <a:ea typeface="Calibri"/>
                <a:cs typeface="Calibri"/>
                <a:sym typeface="Calibri"/>
              </a:endParaRPr>
            </a:p>
          </p:txBody>
        </p:sp>
        <p:sp>
          <p:nvSpPr>
            <p:cNvPr id="203" name="Google Shape;203;g27c097032c6_0_1226"/>
            <p:cNvSpPr/>
            <p:nvPr/>
          </p:nvSpPr>
          <p:spPr>
            <a:xfrm>
              <a:off x="3636821" y="4079086"/>
              <a:ext cx="352078" cy="459882"/>
            </a:xfrm>
            <a:custGeom>
              <a:avLst/>
              <a:gdLst/>
              <a:ahLst/>
              <a:cxnLst/>
              <a:rect l="l" t="t" r="r" b="b"/>
              <a:pathLst>
                <a:path w="640" h="836" extrusionOk="0">
                  <a:moveTo>
                    <a:pt x="571" y="616"/>
                  </a:moveTo>
                  <a:cubicBezTo>
                    <a:pt x="564" y="604"/>
                    <a:pt x="544" y="585"/>
                    <a:pt x="516" y="601"/>
                  </a:cubicBezTo>
                  <a:lnTo>
                    <a:pt x="447" y="641"/>
                  </a:lnTo>
                  <a:cubicBezTo>
                    <a:pt x="440" y="645"/>
                    <a:pt x="433" y="647"/>
                    <a:pt x="427" y="647"/>
                  </a:cubicBezTo>
                  <a:cubicBezTo>
                    <a:pt x="412" y="647"/>
                    <a:pt x="399" y="639"/>
                    <a:pt x="392" y="627"/>
                  </a:cubicBezTo>
                  <a:lnTo>
                    <a:pt x="195" y="283"/>
                  </a:lnTo>
                  <a:cubicBezTo>
                    <a:pt x="184" y="264"/>
                    <a:pt x="191" y="240"/>
                    <a:pt x="209" y="228"/>
                  </a:cubicBezTo>
                  <a:lnTo>
                    <a:pt x="279" y="188"/>
                  </a:lnTo>
                  <a:cubicBezTo>
                    <a:pt x="297" y="177"/>
                    <a:pt x="304" y="153"/>
                    <a:pt x="293" y="133"/>
                  </a:cubicBezTo>
                  <a:lnTo>
                    <a:pt x="233" y="31"/>
                  </a:lnTo>
                  <a:cubicBezTo>
                    <a:pt x="227" y="19"/>
                    <a:pt x="208" y="0"/>
                    <a:pt x="179" y="16"/>
                  </a:cubicBezTo>
                  <a:lnTo>
                    <a:pt x="121" y="51"/>
                  </a:lnTo>
                  <a:cubicBezTo>
                    <a:pt x="69" y="80"/>
                    <a:pt x="32" y="129"/>
                    <a:pt x="16" y="187"/>
                  </a:cubicBezTo>
                  <a:cubicBezTo>
                    <a:pt x="0" y="245"/>
                    <a:pt x="8" y="305"/>
                    <a:pt x="39" y="357"/>
                  </a:cubicBezTo>
                  <a:lnTo>
                    <a:pt x="251" y="724"/>
                  </a:lnTo>
                  <a:cubicBezTo>
                    <a:pt x="291" y="793"/>
                    <a:pt x="365" y="836"/>
                    <a:pt x="445" y="836"/>
                  </a:cubicBezTo>
                  <a:cubicBezTo>
                    <a:pt x="484" y="836"/>
                    <a:pt x="524" y="825"/>
                    <a:pt x="557" y="805"/>
                  </a:cubicBezTo>
                  <a:lnTo>
                    <a:pt x="615" y="772"/>
                  </a:lnTo>
                  <a:cubicBezTo>
                    <a:pt x="633" y="761"/>
                    <a:pt x="640" y="737"/>
                    <a:pt x="629" y="717"/>
                  </a:cubicBezTo>
                  <a:lnTo>
                    <a:pt x="571" y="616"/>
                  </a:lnTo>
                  <a:close/>
                  <a:moveTo>
                    <a:pt x="192" y="40"/>
                  </a:moveTo>
                  <a:cubicBezTo>
                    <a:pt x="200" y="35"/>
                    <a:pt x="208" y="41"/>
                    <a:pt x="211" y="45"/>
                  </a:cubicBezTo>
                  <a:lnTo>
                    <a:pt x="271" y="148"/>
                  </a:lnTo>
                  <a:cubicBezTo>
                    <a:pt x="275" y="155"/>
                    <a:pt x="272" y="163"/>
                    <a:pt x="265" y="167"/>
                  </a:cubicBezTo>
                  <a:lnTo>
                    <a:pt x="243" y="180"/>
                  </a:lnTo>
                  <a:lnTo>
                    <a:pt x="169" y="53"/>
                  </a:lnTo>
                  <a:lnTo>
                    <a:pt x="192" y="40"/>
                  </a:lnTo>
                  <a:close/>
                  <a:moveTo>
                    <a:pt x="545" y="784"/>
                  </a:moveTo>
                  <a:cubicBezTo>
                    <a:pt x="515" y="801"/>
                    <a:pt x="481" y="811"/>
                    <a:pt x="447" y="811"/>
                  </a:cubicBezTo>
                  <a:cubicBezTo>
                    <a:pt x="376" y="811"/>
                    <a:pt x="309" y="772"/>
                    <a:pt x="275" y="711"/>
                  </a:cubicBezTo>
                  <a:lnTo>
                    <a:pt x="61" y="344"/>
                  </a:lnTo>
                  <a:cubicBezTo>
                    <a:pt x="35" y="299"/>
                    <a:pt x="28" y="244"/>
                    <a:pt x="41" y="193"/>
                  </a:cubicBezTo>
                  <a:cubicBezTo>
                    <a:pt x="55" y="143"/>
                    <a:pt x="88" y="99"/>
                    <a:pt x="133" y="73"/>
                  </a:cubicBezTo>
                  <a:lnTo>
                    <a:pt x="145" y="67"/>
                  </a:lnTo>
                  <a:lnTo>
                    <a:pt x="219" y="193"/>
                  </a:lnTo>
                  <a:lnTo>
                    <a:pt x="196" y="207"/>
                  </a:lnTo>
                  <a:cubicBezTo>
                    <a:pt x="164" y="225"/>
                    <a:pt x="153" y="265"/>
                    <a:pt x="172" y="297"/>
                  </a:cubicBezTo>
                  <a:lnTo>
                    <a:pt x="371" y="641"/>
                  </a:lnTo>
                  <a:cubicBezTo>
                    <a:pt x="383" y="661"/>
                    <a:pt x="404" y="675"/>
                    <a:pt x="428" y="675"/>
                  </a:cubicBezTo>
                  <a:cubicBezTo>
                    <a:pt x="440" y="675"/>
                    <a:pt x="451" y="672"/>
                    <a:pt x="461" y="665"/>
                  </a:cubicBezTo>
                  <a:lnTo>
                    <a:pt x="484" y="652"/>
                  </a:lnTo>
                  <a:lnTo>
                    <a:pt x="556" y="777"/>
                  </a:lnTo>
                  <a:lnTo>
                    <a:pt x="545" y="784"/>
                  </a:lnTo>
                  <a:close/>
                  <a:moveTo>
                    <a:pt x="603" y="751"/>
                  </a:moveTo>
                  <a:lnTo>
                    <a:pt x="580" y="764"/>
                  </a:lnTo>
                  <a:lnTo>
                    <a:pt x="507" y="637"/>
                  </a:lnTo>
                  <a:lnTo>
                    <a:pt x="529" y="624"/>
                  </a:lnTo>
                  <a:cubicBezTo>
                    <a:pt x="536" y="620"/>
                    <a:pt x="544" y="623"/>
                    <a:pt x="548" y="629"/>
                  </a:cubicBezTo>
                  <a:lnTo>
                    <a:pt x="608" y="732"/>
                  </a:lnTo>
                  <a:cubicBezTo>
                    <a:pt x="611" y="739"/>
                    <a:pt x="608" y="748"/>
                    <a:pt x="603" y="75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grpSp>
      <p:grpSp>
        <p:nvGrpSpPr>
          <p:cNvPr id="204" name="Google Shape;204;g27c097032c6_0_1226"/>
          <p:cNvGrpSpPr/>
          <p:nvPr/>
        </p:nvGrpSpPr>
        <p:grpSpPr>
          <a:xfrm>
            <a:off x="1289823" y="4615056"/>
            <a:ext cx="779401" cy="662700"/>
            <a:chOff x="2826334" y="4764688"/>
            <a:chExt cx="662700" cy="662700"/>
          </a:xfrm>
        </p:grpSpPr>
        <p:sp>
          <p:nvSpPr>
            <p:cNvPr id="205" name="Google Shape;205;g27c097032c6_0_1226"/>
            <p:cNvSpPr/>
            <p:nvPr/>
          </p:nvSpPr>
          <p:spPr>
            <a:xfrm>
              <a:off x="2826334" y="4764688"/>
              <a:ext cx="662700" cy="662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Calibri"/>
                <a:ea typeface="Calibri"/>
                <a:cs typeface="Calibri"/>
                <a:sym typeface="Calibri"/>
              </a:endParaRPr>
            </a:p>
          </p:txBody>
        </p:sp>
        <p:sp>
          <p:nvSpPr>
            <p:cNvPr id="206" name="Google Shape;206;g27c097032c6_0_1226"/>
            <p:cNvSpPr/>
            <p:nvPr/>
          </p:nvSpPr>
          <p:spPr>
            <a:xfrm>
              <a:off x="2975463" y="4913817"/>
              <a:ext cx="364503" cy="364504"/>
            </a:xfrm>
            <a:custGeom>
              <a:avLst/>
              <a:gdLst/>
              <a:ahLst/>
              <a:cxnLst/>
              <a:rect l="l" t="t" r="r" b="b"/>
              <a:pathLst>
                <a:path w="826" h="825" extrusionOk="0">
                  <a:moveTo>
                    <a:pt x="760" y="293"/>
                  </a:moveTo>
                  <a:lnTo>
                    <a:pt x="720" y="293"/>
                  </a:lnTo>
                  <a:lnTo>
                    <a:pt x="720" y="320"/>
                  </a:lnTo>
                  <a:lnTo>
                    <a:pt x="760" y="320"/>
                  </a:lnTo>
                  <a:cubicBezTo>
                    <a:pt x="765" y="320"/>
                    <a:pt x="769" y="321"/>
                    <a:pt x="773" y="322"/>
                  </a:cubicBezTo>
                  <a:lnTo>
                    <a:pt x="706" y="378"/>
                  </a:lnTo>
                  <a:lnTo>
                    <a:pt x="706" y="154"/>
                  </a:lnTo>
                  <a:lnTo>
                    <a:pt x="552" y="0"/>
                  </a:lnTo>
                  <a:lnTo>
                    <a:pt x="120" y="0"/>
                  </a:lnTo>
                  <a:lnTo>
                    <a:pt x="120" y="376"/>
                  </a:lnTo>
                  <a:lnTo>
                    <a:pt x="54" y="321"/>
                  </a:lnTo>
                  <a:cubicBezTo>
                    <a:pt x="58" y="320"/>
                    <a:pt x="62" y="318"/>
                    <a:pt x="66" y="318"/>
                  </a:cubicBezTo>
                  <a:lnTo>
                    <a:pt x="106" y="318"/>
                  </a:lnTo>
                  <a:lnTo>
                    <a:pt x="106" y="292"/>
                  </a:lnTo>
                  <a:lnTo>
                    <a:pt x="66" y="292"/>
                  </a:lnTo>
                  <a:cubicBezTo>
                    <a:pt x="29" y="292"/>
                    <a:pt x="0" y="321"/>
                    <a:pt x="0" y="358"/>
                  </a:cubicBezTo>
                  <a:lnTo>
                    <a:pt x="0" y="758"/>
                  </a:lnTo>
                  <a:cubicBezTo>
                    <a:pt x="0" y="796"/>
                    <a:pt x="29" y="825"/>
                    <a:pt x="66" y="825"/>
                  </a:cubicBezTo>
                  <a:lnTo>
                    <a:pt x="760" y="825"/>
                  </a:lnTo>
                  <a:cubicBezTo>
                    <a:pt x="797" y="825"/>
                    <a:pt x="826" y="796"/>
                    <a:pt x="826" y="758"/>
                  </a:cubicBezTo>
                  <a:lnTo>
                    <a:pt x="826" y="358"/>
                  </a:lnTo>
                  <a:cubicBezTo>
                    <a:pt x="826" y="322"/>
                    <a:pt x="797" y="293"/>
                    <a:pt x="760" y="293"/>
                  </a:cubicBezTo>
                  <a:close/>
                  <a:moveTo>
                    <a:pt x="560" y="45"/>
                  </a:moveTo>
                  <a:lnTo>
                    <a:pt x="661" y="146"/>
                  </a:lnTo>
                  <a:lnTo>
                    <a:pt x="560" y="146"/>
                  </a:lnTo>
                  <a:lnTo>
                    <a:pt x="560" y="45"/>
                  </a:lnTo>
                  <a:close/>
                  <a:moveTo>
                    <a:pt x="146" y="26"/>
                  </a:moveTo>
                  <a:lnTo>
                    <a:pt x="533" y="26"/>
                  </a:lnTo>
                  <a:lnTo>
                    <a:pt x="533" y="173"/>
                  </a:lnTo>
                  <a:lnTo>
                    <a:pt x="680" y="173"/>
                  </a:lnTo>
                  <a:lnTo>
                    <a:pt x="680" y="400"/>
                  </a:lnTo>
                  <a:lnTo>
                    <a:pt x="413" y="622"/>
                  </a:lnTo>
                  <a:lnTo>
                    <a:pt x="146" y="398"/>
                  </a:lnTo>
                  <a:lnTo>
                    <a:pt x="146" y="26"/>
                  </a:lnTo>
                  <a:close/>
                  <a:moveTo>
                    <a:pt x="26" y="760"/>
                  </a:moveTo>
                  <a:lnTo>
                    <a:pt x="26" y="360"/>
                  </a:lnTo>
                  <a:cubicBezTo>
                    <a:pt x="26" y="352"/>
                    <a:pt x="29" y="345"/>
                    <a:pt x="33" y="338"/>
                  </a:cubicBezTo>
                  <a:lnTo>
                    <a:pt x="270" y="537"/>
                  </a:lnTo>
                  <a:lnTo>
                    <a:pt x="30" y="777"/>
                  </a:lnTo>
                  <a:cubicBezTo>
                    <a:pt x="28" y="772"/>
                    <a:pt x="26" y="765"/>
                    <a:pt x="26" y="760"/>
                  </a:cubicBezTo>
                  <a:close/>
                  <a:moveTo>
                    <a:pt x="760" y="800"/>
                  </a:moveTo>
                  <a:lnTo>
                    <a:pt x="66" y="800"/>
                  </a:lnTo>
                  <a:cubicBezTo>
                    <a:pt x="60" y="800"/>
                    <a:pt x="54" y="798"/>
                    <a:pt x="49" y="796"/>
                  </a:cubicBezTo>
                  <a:lnTo>
                    <a:pt x="290" y="554"/>
                  </a:lnTo>
                  <a:lnTo>
                    <a:pt x="413" y="657"/>
                  </a:lnTo>
                  <a:lnTo>
                    <a:pt x="536" y="554"/>
                  </a:lnTo>
                  <a:lnTo>
                    <a:pt x="777" y="796"/>
                  </a:lnTo>
                  <a:cubicBezTo>
                    <a:pt x="772" y="798"/>
                    <a:pt x="766" y="800"/>
                    <a:pt x="760" y="800"/>
                  </a:cubicBezTo>
                  <a:close/>
                  <a:moveTo>
                    <a:pt x="800" y="760"/>
                  </a:moveTo>
                  <a:cubicBezTo>
                    <a:pt x="800" y="766"/>
                    <a:pt x="798" y="772"/>
                    <a:pt x="796" y="777"/>
                  </a:cubicBezTo>
                  <a:lnTo>
                    <a:pt x="557" y="537"/>
                  </a:lnTo>
                  <a:lnTo>
                    <a:pt x="794" y="340"/>
                  </a:lnTo>
                  <a:cubicBezTo>
                    <a:pt x="798" y="345"/>
                    <a:pt x="800" y="353"/>
                    <a:pt x="800" y="360"/>
                  </a:cubicBezTo>
                  <a:lnTo>
                    <a:pt x="800" y="76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grpSp>
      <p:sp>
        <p:nvSpPr>
          <p:cNvPr id="207" name="Google Shape;207;g27c097032c6_0_1226"/>
          <p:cNvSpPr/>
          <p:nvPr/>
        </p:nvSpPr>
        <p:spPr>
          <a:xfrm>
            <a:off x="7859407" y="4640928"/>
            <a:ext cx="401725" cy="425497"/>
          </a:xfrm>
          <a:custGeom>
            <a:avLst/>
            <a:gdLst/>
            <a:ahLst/>
            <a:cxnLst/>
            <a:rect l="l" t="t" r="r" b="b"/>
            <a:pathLst>
              <a:path w="4796" h="6773" extrusionOk="0">
                <a:moveTo>
                  <a:pt x="3312" y="5342"/>
                </a:moveTo>
                <a:cubicBezTo>
                  <a:pt x="3976" y="4445"/>
                  <a:pt x="4796" y="3181"/>
                  <a:pt x="4796" y="2397"/>
                </a:cubicBezTo>
                <a:cubicBezTo>
                  <a:pt x="4795" y="1076"/>
                  <a:pt x="3720" y="0"/>
                  <a:pt x="2397" y="0"/>
                </a:cubicBezTo>
                <a:cubicBezTo>
                  <a:pt x="1075" y="0"/>
                  <a:pt x="0" y="1076"/>
                  <a:pt x="0" y="2397"/>
                </a:cubicBezTo>
                <a:cubicBezTo>
                  <a:pt x="0" y="3178"/>
                  <a:pt x="815" y="4438"/>
                  <a:pt x="1479" y="5336"/>
                </a:cubicBezTo>
                <a:cubicBezTo>
                  <a:pt x="940" y="5470"/>
                  <a:pt x="623" y="5716"/>
                  <a:pt x="623" y="6002"/>
                </a:cubicBezTo>
                <a:cubicBezTo>
                  <a:pt x="623" y="6442"/>
                  <a:pt x="1379" y="6773"/>
                  <a:pt x="2383" y="6773"/>
                </a:cubicBezTo>
                <a:cubicBezTo>
                  <a:pt x="3387" y="6773"/>
                  <a:pt x="4143" y="6441"/>
                  <a:pt x="4143" y="6002"/>
                </a:cubicBezTo>
                <a:cubicBezTo>
                  <a:pt x="4141" y="5720"/>
                  <a:pt x="3835" y="5480"/>
                  <a:pt x="3312" y="5342"/>
                </a:cubicBezTo>
                <a:close/>
                <a:moveTo>
                  <a:pt x="2397" y="217"/>
                </a:moveTo>
                <a:cubicBezTo>
                  <a:pt x="3599" y="217"/>
                  <a:pt x="4577" y="1194"/>
                  <a:pt x="4577" y="2397"/>
                </a:cubicBezTo>
                <a:cubicBezTo>
                  <a:pt x="4577" y="3473"/>
                  <a:pt x="2805" y="5662"/>
                  <a:pt x="2397" y="6152"/>
                </a:cubicBezTo>
                <a:cubicBezTo>
                  <a:pt x="1989" y="5664"/>
                  <a:pt x="217" y="3474"/>
                  <a:pt x="217" y="2397"/>
                </a:cubicBezTo>
                <a:cubicBezTo>
                  <a:pt x="217" y="1196"/>
                  <a:pt x="1196" y="217"/>
                  <a:pt x="2397" y="217"/>
                </a:cubicBezTo>
                <a:close/>
                <a:moveTo>
                  <a:pt x="2381" y="6556"/>
                </a:moveTo>
                <a:cubicBezTo>
                  <a:pt x="1473" y="6556"/>
                  <a:pt x="840" y="6265"/>
                  <a:pt x="840" y="6002"/>
                </a:cubicBezTo>
                <a:cubicBezTo>
                  <a:pt x="840" y="5821"/>
                  <a:pt x="1160" y="5628"/>
                  <a:pt x="1621" y="5526"/>
                </a:cubicBezTo>
                <a:cubicBezTo>
                  <a:pt x="1988" y="6010"/>
                  <a:pt x="2283" y="6354"/>
                  <a:pt x="2315" y="6392"/>
                </a:cubicBezTo>
                <a:lnTo>
                  <a:pt x="2397" y="6488"/>
                </a:lnTo>
                <a:lnTo>
                  <a:pt x="2480" y="6392"/>
                </a:lnTo>
                <a:cubicBezTo>
                  <a:pt x="2513" y="6353"/>
                  <a:pt x="2804" y="6013"/>
                  <a:pt x="3169" y="5532"/>
                </a:cubicBezTo>
                <a:cubicBezTo>
                  <a:pt x="3616" y="5634"/>
                  <a:pt x="3923" y="5822"/>
                  <a:pt x="3923" y="6001"/>
                </a:cubicBezTo>
                <a:cubicBezTo>
                  <a:pt x="3923" y="6264"/>
                  <a:pt x="3291" y="6556"/>
                  <a:pt x="2381" y="655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grpSp>
        <p:nvGrpSpPr>
          <p:cNvPr id="208" name="Google Shape;208;g27c097032c6_0_1226"/>
          <p:cNvGrpSpPr/>
          <p:nvPr/>
        </p:nvGrpSpPr>
        <p:grpSpPr>
          <a:xfrm>
            <a:off x="1279712" y="5383697"/>
            <a:ext cx="779401" cy="662700"/>
            <a:chOff x="5866221" y="4674698"/>
            <a:chExt cx="662700" cy="662700"/>
          </a:xfrm>
        </p:grpSpPr>
        <p:sp>
          <p:nvSpPr>
            <p:cNvPr id="209" name="Google Shape;209;g27c097032c6_0_1226"/>
            <p:cNvSpPr/>
            <p:nvPr/>
          </p:nvSpPr>
          <p:spPr>
            <a:xfrm>
              <a:off x="5866221" y="4674698"/>
              <a:ext cx="662700" cy="662700"/>
            </a:xfrm>
            <a:prstGeom prst="rect">
              <a:avLst/>
            </a:prstGeom>
            <a:solidFill>
              <a:srgbClr val="86B0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Calibri"/>
                <a:ea typeface="Calibri"/>
                <a:cs typeface="Calibri"/>
                <a:sym typeface="Calibri"/>
              </a:endParaRPr>
            </a:p>
          </p:txBody>
        </p:sp>
        <p:sp>
          <p:nvSpPr>
            <p:cNvPr id="210" name="Google Shape;210;g27c097032c6_0_1226"/>
            <p:cNvSpPr/>
            <p:nvPr/>
          </p:nvSpPr>
          <p:spPr>
            <a:xfrm>
              <a:off x="6094858" y="4841231"/>
              <a:ext cx="205359" cy="205356"/>
            </a:xfrm>
            <a:custGeom>
              <a:avLst/>
              <a:gdLst/>
              <a:ahLst/>
              <a:cxnLst/>
              <a:rect l="l" t="t" r="r" b="b"/>
              <a:pathLst>
                <a:path w="3269" h="3270" extrusionOk="0">
                  <a:moveTo>
                    <a:pt x="3269" y="1635"/>
                  </a:moveTo>
                  <a:cubicBezTo>
                    <a:pt x="3269" y="734"/>
                    <a:pt x="2536" y="0"/>
                    <a:pt x="1634" y="0"/>
                  </a:cubicBezTo>
                  <a:cubicBezTo>
                    <a:pt x="733" y="0"/>
                    <a:pt x="0" y="734"/>
                    <a:pt x="0" y="1635"/>
                  </a:cubicBezTo>
                  <a:cubicBezTo>
                    <a:pt x="0" y="2536"/>
                    <a:pt x="733" y="3270"/>
                    <a:pt x="1634" y="3270"/>
                  </a:cubicBezTo>
                  <a:cubicBezTo>
                    <a:pt x="2536" y="3270"/>
                    <a:pt x="3269" y="2538"/>
                    <a:pt x="3269" y="1635"/>
                  </a:cubicBezTo>
                  <a:close/>
                  <a:moveTo>
                    <a:pt x="217" y="1635"/>
                  </a:moveTo>
                  <a:cubicBezTo>
                    <a:pt x="217" y="854"/>
                    <a:pt x="853" y="218"/>
                    <a:pt x="1634" y="218"/>
                  </a:cubicBezTo>
                  <a:cubicBezTo>
                    <a:pt x="2416" y="218"/>
                    <a:pt x="3052" y="854"/>
                    <a:pt x="3052" y="1635"/>
                  </a:cubicBezTo>
                  <a:cubicBezTo>
                    <a:pt x="3052" y="2416"/>
                    <a:pt x="2416" y="3052"/>
                    <a:pt x="1634" y="3052"/>
                  </a:cubicBezTo>
                  <a:cubicBezTo>
                    <a:pt x="853" y="3052"/>
                    <a:pt x="217" y="2416"/>
                    <a:pt x="217" y="163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211" name="Google Shape;211;g27c097032c6_0_1226"/>
            <p:cNvSpPr/>
            <p:nvPr/>
          </p:nvSpPr>
          <p:spPr>
            <a:xfrm>
              <a:off x="6046955" y="4793328"/>
              <a:ext cx="301297" cy="425497"/>
            </a:xfrm>
            <a:custGeom>
              <a:avLst/>
              <a:gdLst/>
              <a:ahLst/>
              <a:cxnLst/>
              <a:rect l="l" t="t" r="r" b="b"/>
              <a:pathLst>
                <a:path w="4796" h="6773" extrusionOk="0">
                  <a:moveTo>
                    <a:pt x="3312" y="5342"/>
                  </a:moveTo>
                  <a:cubicBezTo>
                    <a:pt x="3976" y="4445"/>
                    <a:pt x="4796" y="3181"/>
                    <a:pt x="4796" y="2397"/>
                  </a:cubicBezTo>
                  <a:cubicBezTo>
                    <a:pt x="4795" y="1076"/>
                    <a:pt x="3720" y="0"/>
                    <a:pt x="2397" y="0"/>
                  </a:cubicBezTo>
                  <a:cubicBezTo>
                    <a:pt x="1075" y="0"/>
                    <a:pt x="0" y="1076"/>
                    <a:pt x="0" y="2397"/>
                  </a:cubicBezTo>
                  <a:cubicBezTo>
                    <a:pt x="0" y="3178"/>
                    <a:pt x="815" y="4438"/>
                    <a:pt x="1479" y="5336"/>
                  </a:cubicBezTo>
                  <a:cubicBezTo>
                    <a:pt x="940" y="5470"/>
                    <a:pt x="623" y="5716"/>
                    <a:pt x="623" y="6002"/>
                  </a:cubicBezTo>
                  <a:cubicBezTo>
                    <a:pt x="623" y="6442"/>
                    <a:pt x="1379" y="6773"/>
                    <a:pt x="2383" y="6773"/>
                  </a:cubicBezTo>
                  <a:cubicBezTo>
                    <a:pt x="3387" y="6773"/>
                    <a:pt x="4143" y="6441"/>
                    <a:pt x="4143" y="6002"/>
                  </a:cubicBezTo>
                  <a:cubicBezTo>
                    <a:pt x="4141" y="5720"/>
                    <a:pt x="3835" y="5480"/>
                    <a:pt x="3312" y="5342"/>
                  </a:cubicBezTo>
                  <a:close/>
                  <a:moveTo>
                    <a:pt x="2397" y="217"/>
                  </a:moveTo>
                  <a:cubicBezTo>
                    <a:pt x="3599" y="217"/>
                    <a:pt x="4577" y="1194"/>
                    <a:pt x="4577" y="2397"/>
                  </a:cubicBezTo>
                  <a:cubicBezTo>
                    <a:pt x="4577" y="3473"/>
                    <a:pt x="2805" y="5662"/>
                    <a:pt x="2397" y="6152"/>
                  </a:cubicBezTo>
                  <a:cubicBezTo>
                    <a:pt x="1989" y="5664"/>
                    <a:pt x="217" y="3474"/>
                    <a:pt x="217" y="2397"/>
                  </a:cubicBezTo>
                  <a:cubicBezTo>
                    <a:pt x="217" y="1196"/>
                    <a:pt x="1196" y="217"/>
                    <a:pt x="2397" y="217"/>
                  </a:cubicBezTo>
                  <a:close/>
                  <a:moveTo>
                    <a:pt x="2381" y="6556"/>
                  </a:moveTo>
                  <a:cubicBezTo>
                    <a:pt x="1473" y="6556"/>
                    <a:pt x="840" y="6265"/>
                    <a:pt x="840" y="6002"/>
                  </a:cubicBezTo>
                  <a:cubicBezTo>
                    <a:pt x="840" y="5821"/>
                    <a:pt x="1160" y="5628"/>
                    <a:pt x="1621" y="5526"/>
                  </a:cubicBezTo>
                  <a:cubicBezTo>
                    <a:pt x="1988" y="6010"/>
                    <a:pt x="2283" y="6354"/>
                    <a:pt x="2315" y="6392"/>
                  </a:cubicBezTo>
                  <a:lnTo>
                    <a:pt x="2397" y="6488"/>
                  </a:lnTo>
                  <a:lnTo>
                    <a:pt x="2480" y="6392"/>
                  </a:lnTo>
                  <a:cubicBezTo>
                    <a:pt x="2513" y="6353"/>
                    <a:pt x="2804" y="6013"/>
                    <a:pt x="3169" y="5532"/>
                  </a:cubicBezTo>
                  <a:cubicBezTo>
                    <a:pt x="3616" y="5634"/>
                    <a:pt x="3923" y="5822"/>
                    <a:pt x="3923" y="6001"/>
                  </a:cubicBezTo>
                  <a:cubicBezTo>
                    <a:pt x="3923" y="6264"/>
                    <a:pt x="3291" y="6556"/>
                    <a:pt x="2381" y="655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grpSp>
      <p:cxnSp>
        <p:nvCxnSpPr>
          <p:cNvPr id="212" name="Google Shape;212;g27c097032c6_0_1226"/>
          <p:cNvCxnSpPr/>
          <p:nvPr/>
        </p:nvCxnSpPr>
        <p:spPr>
          <a:xfrm>
            <a:off x="3952775" y="576497"/>
            <a:ext cx="0" cy="1059900"/>
          </a:xfrm>
          <a:prstGeom prst="straightConnector1">
            <a:avLst/>
          </a:prstGeom>
          <a:noFill/>
          <a:ln w="12700" cap="flat" cmpd="sng">
            <a:solidFill>
              <a:srgbClr val="FFC000"/>
            </a:solidFill>
            <a:prstDash val="solid"/>
            <a:miter lim="800000"/>
            <a:headEnd type="none" w="sm" len="sm"/>
            <a:tailEnd type="none" w="sm" len="sm"/>
          </a:ln>
        </p:spPr>
      </p:cxnSp>
      <p:pic>
        <p:nvPicPr>
          <p:cNvPr id="213" name="Google Shape;213;g27c097032c6_0_1226"/>
          <p:cNvPicPr preferRelativeResize="0"/>
          <p:nvPr/>
        </p:nvPicPr>
        <p:blipFill rotWithShape="1">
          <a:blip r:embed="rId3">
            <a:alphaModFix/>
          </a:blip>
          <a:srcRect/>
          <a:stretch/>
        </p:blipFill>
        <p:spPr>
          <a:xfrm>
            <a:off x="598143" y="576497"/>
            <a:ext cx="3135263" cy="1155095"/>
          </a:xfrm>
          <a:prstGeom prst="rect">
            <a:avLst/>
          </a:prstGeom>
          <a:noFill/>
          <a:ln>
            <a:noFill/>
          </a:ln>
        </p:spPr>
      </p:pic>
      <p:sp>
        <p:nvSpPr>
          <p:cNvPr id="214" name="Google Shape;214;g27c097032c6_0_1226"/>
          <p:cNvSpPr txBox="1">
            <a:spLocks noGrp="1"/>
          </p:cNvSpPr>
          <p:nvPr>
            <p:ph type="body" idx="4"/>
          </p:nvPr>
        </p:nvSpPr>
        <p:spPr>
          <a:xfrm>
            <a:off x="4254827" y="478456"/>
            <a:ext cx="5928600" cy="1194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ver1">
  <p:cSld name="Cover1">
    <p:spTree>
      <p:nvGrpSpPr>
        <p:cNvPr id="1" name="Shape 215"/>
        <p:cNvGrpSpPr/>
        <p:nvPr/>
      </p:nvGrpSpPr>
      <p:grpSpPr>
        <a:xfrm>
          <a:off x="0" y="0"/>
          <a:ext cx="0" cy="0"/>
          <a:chOff x="0" y="0"/>
          <a:chExt cx="0" cy="0"/>
        </a:xfrm>
      </p:grpSpPr>
      <p:pic>
        <p:nvPicPr>
          <p:cNvPr id="216" name="Google Shape;216;g27c097032c6_0_1082"/>
          <p:cNvPicPr preferRelativeResize="0"/>
          <p:nvPr/>
        </p:nvPicPr>
        <p:blipFill rotWithShape="1">
          <a:blip r:embed="rId2">
            <a:alphaModFix/>
          </a:blip>
          <a:srcRect/>
          <a:stretch/>
        </p:blipFill>
        <p:spPr>
          <a:xfrm>
            <a:off x="6096000" y="-305583"/>
            <a:ext cx="6095999" cy="4170395"/>
          </a:xfrm>
          <a:prstGeom prst="rect">
            <a:avLst/>
          </a:prstGeom>
          <a:noFill/>
          <a:ln>
            <a:noFill/>
          </a:ln>
        </p:spPr>
      </p:pic>
      <p:pic>
        <p:nvPicPr>
          <p:cNvPr id="217" name="Google Shape;217;g27c097032c6_0_1082"/>
          <p:cNvPicPr preferRelativeResize="0"/>
          <p:nvPr/>
        </p:nvPicPr>
        <p:blipFill rotWithShape="1">
          <a:blip r:embed="rId3">
            <a:alphaModFix/>
          </a:blip>
          <a:srcRect/>
          <a:stretch/>
        </p:blipFill>
        <p:spPr>
          <a:xfrm>
            <a:off x="-22034" y="-201132"/>
            <a:ext cx="6118035" cy="4065943"/>
          </a:xfrm>
          <a:prstGeom prst="rect">
            <a:avLst/>
          </a:prstGeom>
          <a:noFill/>
          <a:ln>
            <a:noFill/>
          </a:ln>
        </p:spPr>
      </p:pic>
      <p:pic>
        <p:nvPicPr>
          <p:cNvPr id="218" name="Google Shape;218;g27c097032c6_0_1082"/>
          <p:cNvPicPr preferRelativeResize="0"/>
          <p:nvPr/>
        </p:nvPicPr>
        <p:blipFill rotWithShape="1">
          <a:blip r:embed="rId4">
            <a:alphaModFix/>
          </a:blip>
          <a:srcRect/>
          <a:stretch/>
        </p:blipFill>
        <p:spPr>
          <a:xfrm>
            <a:off x="-23971" y="-9626"/>
            <a:ext cx="12556063" cy="2258556"/>
          </a:xfrm>
          <a:prstGeom prst="rect">
            <a:avLst/>
          </a:prstGeom>
          <a:noFill/>
          <a:ln>
            <a:noFill/>
          </a:ln>
        </p:spPr>
      </p:pic>
      <p:pic>
        <p:nvPicPr>
          <p:cNvPr id="219" name="Google Shape;219;g27c097032c6_0_1082"/>
          <p:cNvPicPr preferRelativeResize="0"/>
          <p:nvPr/>
        </p:nvPicPr>
        <p:blipFill rotWithShape="1">
          <a:blip r:embed="rId5">
            <a:alphaModFix/>
          </a:blip>
          <a:srcRect/>
          <a:stretch/>
        </p:blipFill>
        <p:spPr>
          <a:xfrm>
            <a:off x="4316524" y="4157340"/>
            <a:ext cx="3558950" cy="1311190"/>
          </a:xfrm>
          <a:prstGeom prst="rect">
            <a:avLst/>
          </a:prstGeom>
          <a:noFill/>
          <a:ln>
            <a:noFill/>
          </a:ln>
        </p:spPr>
      </p:pic>
      <p:sp>
        <p:nvSpPr>
          <p:cNvPr id="220" name="Google Shape;220;g27c097032c6_0_1082"/>
          <p:cNvSpPr txBox="1">
            <a:spLocks noGrp="1"/>
          </p:cNvSpPr>
          <p:nvPr>
            <p:ph type="body" idx="1"/>
          </p:nvPr>
        </p:nvSpPr>
        <p:spPr>
          <a:xfrm>
            <a:off x="2130424" y="5761060"/>
            <a:ext cx="7931100" cy="789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FC000"/>
              </a:buClr>
              <a:buSzPts val="4400"/>
              <a:buNone/>
              <a:defRPr sz="4400" b="1">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ver2">
  <p:cSld name="Cover2">
    <p:spTree>
      <p:nvGrpSpPr>
        <p:cNvPr id="1" name="Shape 221"/>
        <p:cNvGrpSpPr/>
        <p:nvPr/>
      </p:nvGrpSpPr>
      <p:grpSpPr>
        <a:xfrm>
          <a:off x="0" y="0"/>
          <a:ext cx="0" cy="0"/>
          <a:chOff x="0" y="0"/>
          <a:chExt cx="0" cy="0"/>
        </a:xfrm>
      </p:grpSpPr>
      <p:pic>
        <p:nvPicPr>
          <p:cNvPr id="222" name="Google Shape;222;g27c097032c6_0_1088"/>
          <p:cNvPicPr preferRelativeResize="0"/>
          <p:nvPr/>
        </p:nvPicPr>
        <p:blipFill rotWithShape="1">
          <a:blip r:embed="rId2">
            <a:alphaModFix/>
          </a:blip>
          <a:srcRect/>
          <a:stretch/>
        </p:blipFill>
        <p:spPr>
          <a:xfrm>
            <a:off x="6096000" y="3039214"/>
            <a:ext cx="6095999" cy="4170395"/>
          </a:xfrm>
          <a:prstGeom prst="rect">
            <a:avLst/>
          </a:prstGeom>
          <a:noFill/>
          <a:ln>
            <a:noFill/>
          </a:ln>
        </p:spPr>
      </p:pic>
      <p:pic>
        <p:nvPicPr>
          <p:cNvPr id="223" name="Google Shape;223;g27c097032c6_0_1088"/>
          <p:cNvPicPr preferRelativeResize="0"/>
          <p:nvPr/>
        </p:nvPicPr>
        <p:blipFill rotWithShape="1">
          <a:blip r:embed="rId3">
            <a:alphaModFix/>
          </a:blip>
          <a:srcRect/>
          <a:stretch/>
        </p:blipFill>
        <p:spPr>
          <a:xfrm>
            <a:off x="-22034" y="3039214"/>
            <a:ext cx="6118035" cy="4065943"/>
          </a:xfrm>
          <a:prstGeom prst="rect">
            <a:avLst/>
          </a:prstGeom>
          <a:noFill/>
          <a:ln>
            <a:noFill/>
          </a:ln>
        </p:spPr>
      </p:pic>
      <p:pic>
        <p:nvPicPr>
          <p:cNvPr id="224" name="Google Shape;224;g27c097032c6_0_1088"/>
          <p:cNvPicPr preferRelativeResize="0"/>
          <p:nvPr/>
        </p:nvPicPr>
        <p:blipFill rotWithShape="1">
          <a:blip r:embed="rId4">
            <a:alphaModFix/>
          </a:blip>
          <a:srcRect/>
          <a:stretch/>
        </p:blipFill>
        <p:spPr>
          <a:xfrm>
            <a:off x="-23971" y="-9626"/>
            <a:ext cx="12556063" cy="2258556"/>
          </a:xfrm>
          <a:prstGeom prst="rect">
            <a:avLst/>
          </a:prstGeom>
          <a:noFill/>
          <a:ln>
            <a:noFill/>
          </a:ln>
        </p:spPr>
      </p:pic>
      <p:pic>
        <p:nvPicPr>
          <p:cNvPr id="225" name="Google Shape;225;g27c097032c6_0_1088"/>
          <p:cNvPicPr preferRelativeResize="0"/>
          <p:nvPr/>
        </p:nvPicPr>
        <p:blipFill rotWithShape="1">
          <a:blip r:embed="rId5">
            <a:alphaModFix/>
          </a:blip>
          <a:srcRect/>
          <a:stretch/>
        </p:blipFill>
        <p:spPr>
          <a:xfrm>
            <a:off x="4316524" y="694389"/>
            <a:ext cx="3558950" cy="1311190"/>
          </a:xfrm>
          <a:prstGeom prst="rect">
            <a:avLst/>
          </a:prstGeom>
          <a:noFill/>
          <a:ln>
            <a:noFill/>
          </a:ln>
        </p:spPr>
      </p:pic>
      <p:sp>
        <p:nvSpPr>
          <p:cNvPr id="226" name="Google Shape;226;g27c097032c6_0_1088"/>
          <p:cNvSpPr txBox="1">
            <a:spLocks noGrp="1"/>
          </p:cNvSpPr>
          <p:nvPr>
            <p:ph type="body" idx="1"/>
          </p:nvPr>
        </p:nvSpPr>
        <p:spPr>
          <a:xfrm>
            <a:off x="2130424" y="2163958"/>
            <a:ext cx="7931100" cy="789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FC000"/>
              </a:buClr>
              <a:buSzPts val="4400"/>
              <a:buNone/>
              <a:defRPr sz="4400" b="1">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fo Summary Slide">
  <p:cSld name="Info Summary Slide">
    <p:spTree>
      <p:nvGrpSpPr>
        <p:cNvPr id="1" name="Shape 17"/>
        <p:cNvGrpSpPr/>
        <p:nvPr/>
      </p:nvGrpSpPr>
      <p:grpSpPr>
        <a:xfrm>
          <a:off x="0" y="0"/>
          <a:ext cx="0" cy="0"/>
          <a:chOff x="0" y="0"/>
          <a:chExt cx="0" cy="0"/>
        </a:xfrm>
      </p:grpSpPr>
      <p:pic>
        <p:nvPicPr>
          <p:cNvPr id="18" name="Google Shape;18;p21"/>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19" name="Google Shape;1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2" name="Google Shape;22;p21"/>
          <p:cNvSpPr txBox="1">
            <a:spLocks noGrp="1"/>
          </p:cNvSpPr>
          <p:nvPr>
            <p:ph type="body" idx="1"/>
          </p:nvPr>
        </p:nvSpPr>
        <p:spPr>
          <a:xfrm>
            <a:off x="468433" y="1788460"/>
            <a:ext cx="11300052" cy="4567890"/>
          </a:xfrm>
          <a:prstGeom prst="rect">
            <a:avLst/>
          </a:prstGeom>
          <a:noFill/>
          <a:ln>
            <a:noFill/>
          </a:ln>
        </p:spPr>
        <p:txBody>
          <a:bodyPr spcFirstLastPara="1" wrap="square" lIns="91425" tIns="45700" rIns="91425" bIns="45700" anchor="t" anchorCtr="0">
            <a:normAutofit/>
          </a:bodyPr>
          <a:lstStyle>
            <a:lvl1pPr marL="457200" lvl="0" indent="-360680" algn="l">
              <a:lnSpc>
                <a:spcPct val="90000"/>
              </a:lnSpc>
              <a:spcBef>
                <a:spcPts val="1000"/>
              </a:spcBef>
              <a:spcAft>
                <a:spcPts val="0"/>
              </a:spcAft>
              <a:buClr>
                <a:srgbClr val="006600"/>
              </a:buClr>
              <a:buSzPts val="2080"/>
              <a:buFont typeface="Arial"/>
              <a:buChar char="•"/>
              <a:defRPr sz="2600">
                <a:latin typeface="Calibri"/>
                <a:ea typeface="Calibri"/>
                <a:cs typeface="Calibri"/>
                <a:sym typeface="Calibri"/>
              </a:defRPr>
            </a:lvl1pPr>
            <a:lvl2pPr marL="914400" lvl="1"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2pPr>
            <a:lvl3pPr marL="1371600" lvl="2"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3pPr>
            <a:lvl4pPr marL="1828800" lvl="3"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4pPr>
            <a:lvl5pPr marL="2286000" lvl="4"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3" name="Google Shape;23;p21"/>
          <p:cNvCxnSpPr/>
          <p:nvPr/>
        </p:nvCxnSpPr>
        <p:spPr>
          <a:xfrm>
            <a:off x="3952775" y="576497"/>
            <a:ext cx="0" cy="1059798"/>
          </a:xfrm>
          <a:prstGeom prst="straightConnector1">
            <a:avLst/>
          </a:prstGeom>
          <a:noFill/>
          <a:ln w="12700" cap="flat" cmpd="sng">
            <a:solidFill>
              <a:srgbClr val="FFC000"/>
            </a:solidFill>
            <a:prstDash val="solid"/>
            <a:miter lim="800000"/>
            <a:headEnd type="none" w="sm" len="sm"/>
            <a:tailEnd type="none" w="sm" len="sm"/>
          </a:ln>
        </p:spPr>
      </p:cxnSp>
      <p:pic>
        <p:nvPicPr>
          <p:cNvPr id="24" name="Google Shape;24;p21"/>
          <p:cNvPicPr preferRelativeResize="0"/>
          <p:nvPr/>
        </p:nvPicPr>
        <p:blipFill rotWithShape="1">
          <a:blip r:embed="rId3">
            <a:alphaModFix/>
          </a:blip>
          <a:srcRect/>
          <a:stretch/>
        </p:blipFill>
        <p:spPr>
          <a:xfrm>
            <a:off x="598143" y="576497"/>
            <a:ext cx="3135263" cy="1155096"/>
          </a:xfrm>
          <a:prstGeom prst="rect">
            <a:avLst/>
          </a:prstGeom>
          <a:noFill/>
          <a:ln>
            <a:noFill/>
          </a:ln>
        </p:spPr>
      </p:pic>
      <p:sp>
        <p:nvSpPr>
          <p:cNvPr id="25" name="Google Shape;25;p21"/>
          <p:cNvSpPr txBox="1">
            <a:spLocks noGrp="1"/>
          </p:cNvSpPr>
          <p:nvPr>
            <p:ph type="body" idx="2"/>
          </p:nvPr>
        </p:nvSpPr>
        <p:spPr>
          <a:xfrm>
            <a:off x="4254827" y="478456"/>
            <a:ext cx="5928689" cy="11942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harts Tables Infographic with Summary">
  <p:cSld name="Charts Tables Infographic with Summary">
    <p:spTree>
      <p:nvGrpSpPr>
        <p:cNvPr id="1" name="Shape 227"/>
        <p:cNvGrpSpPr/>
        <p:nvPr/>
      </p:nvGrpSpPr>
      <p:grpSpPr>
        <a:xfrm>
          <a:off x="0" y="0"/>
          <a:ext cx="0" cy="0"/>
          <a:chOff x="0" y="0"/>
          <a:chExt cx="0" cy="0"/>
        </a:xfrm>
      </p:grpSpPr>
      <p:pic>
        <p:nvPicPr>
          <p:cNvPr id="228" name="Google Shape;228;g27c097032c6_0_1094"/>
          <p:cNvPicPr preferRelativeResize="0"/>
          <p:nvPr/>
        </p:nvPicPr>
        <p:blipFill rotWithShape="1">
          <a:blip r:embed="rId2">
            <a:alphaModFix/>
          </a:blip>
          <a:srcRect/>
          <a:stretch/>
        </p:blipFill>
        <p:spPr>
          <a:xfrm>
            <a:off x="-67731" y="0"/>
            <a:ext cx="12556063" cy="2258556"/>
          </a:xfrm>
          <a:prstGeom prst="rect">
            <a:avLst/>
          </a:prstGeom>
          <a:noFill/>
          <a:ln>
            <a:noFill/>
          </a:ln>
        </p:spPr>
      </p:pic>
      <p:sp>
        <p:nvSpPr>
          <p:cNvPr id="229" name="Google Shape;229;g27c097032c6_0_109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g27c097032c6_0_109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g27c097032c6_0_109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cxnSp>
        <p:nvCxnSpPr>
          <p:cNvPr id="232" name="Google Shape;232;g27c097032c6_0_1094"/>
          <p:cNvCxnSpPr/>
          <p:nvPr/>
        </p:nvCxnSpPr>
        <p:spPr>
          <a:xfrm>
            <a:off x="3952775"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233" name="Google Shape;233;g27c097032c6_0_1094"/>
          <p:cNvSpPr txBox="1">
            <a:spLocks noGrp="1"/>
          </p:cNvSpPr>
          <p:nvPr>
            <p:ph type="body" idx="1"/>
          </p:nvPr>
        </p:nvSpPr>
        <p:spPr>
          <a:xfrm>
            <a:off x="599018" y="5254658"/>
            <a:ext cx="11222700" cy="3651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FC000"/>
              </a:buClr>
              <a:buSzPts val="2800"/>
              <a:buNone/>
              <a:defRPr b="1">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g27c097032c6_0_1094"/>
          <p:cNvSpPr txBox="1">
            <a:spLocks noGrp="1"/>
          </p:cNvSpPr>
          <p:nvPr>
            <p:ph type="body" idx="2"/>
          </p:nvPr>
        </p:nvSpPr>
        <p:spPr>
          <a:xfrm>
            <a:off x="599018" y="5714921"/>
            <a:ext cx="11222700" cy="650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622F"/>
              </a:buClr>
              <a:buSzPts val="1400"/>
              <a:buNone/>
              <a:defRPr sz="1400" b="0">
                <a:solidFill>
                  <a:srgbClr val="00622F"/>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5" name="Google Shape;235;g27c097032c6_0_1094"/>
          <p:cNvPicPr preferRelativeResize="0"/>
          <p:nvPr/>
        </p:nvPicPr>
        <p:blipFill rotWithShape="1">
          <a:blip r:embed="rId3">
            <a:alphaModFix/>
          </a:blip>
          <a:srcRect/>
          <a:stretch/>
        </p:blipFill>
        <p:spPr>
          <a:xfrm>
            <a:off x="598143" y="576497"/>
            <a:ext cx="3135263" cy="1155095"/>
          </a:xfrm>
          <a:prstGeom prst="rect">
            <a:avLst/>
          </a:prstGeom>
          <a:noFill/>
          <a:ln>
            <a:noFill/>
          </a:ln>
        </p:spPr>
      </p:pic>
      <p:sp>
        <p:nvSpPr>
          <p:cNvPr id="236" name="Google Shape;236;g27c097032c6_0_1094"/>
          <p:cNvSpPr txBox="1">
            <a:spLocks noGrp="1"/>
          </p:cNvSpPr>
          <p:nvPr>
            <p:ph type="body" idx="3"/>
          </p:nvPr>
        </p:nvSpPr>
        <p:spPr>
          <a:xfrm>
            <a:off x="4254827" y="478456"/>
            <a:ext cx="5928600" cy="1194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nfo Summary Slide">
  <p:cSld name="Info Summary Slide">
    <p:spTree>
      <p:nvGrpSpPr>
        <p:cNvPr id="1" name="Shape 237"/>
        <p:cNvGrpSpPr/>
        <p:nvPr/>
      </p:nvGrpSpPr>
      <p:grpSpPr>
        <a:xfrm>
          <a:off x="0" y="0"/>
          <a:ext cx="0" cy="0"/>
          <a:chOff x="0" y="0"/>
          <a:chExt cx="0" cy="0"/>
        </a:xfrm>
      </p:grpSpPr>
      <p:pic>
        <p:nvPicPr>
          <p:cNvPr id="238" name="Google Shape;238;g27c097032c6_0_1104"/>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239" name="Google Shape;239;g27c097032c6_0_110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g27c097032c6_0_110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g27c097032c6_0_110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42" name="Google Shape;242;g27c097032c6_0_1104"/>
          <p:cNvSpPr txBox="1">
            <a:spLocks noGrp="1"/>
          </p:cNvSpPr>
          <p:nvPr>
            <p:ph type="body" idx="1"/>
          </p:nvPr>
        </p:nvSpPr>
        <p:spPr>
          <a:xfrm>
            <a:off x="468433" y="1788460"/>
            <a:ext cx="11300100" cy="4567800"/>
          </a:xfrm>
          <a:prstGeom prst="rect">
            <a:avLst/>
          </a:prstGeom>
          <a:noFill/>
          <a:ln>
            <a:noFill/>
          </a:ln>
        </p:spPr>
        <p:txBody>
          <a:bodyPr spcFirstLastPara="1" wrap="square" lIns="91425" tIns="45700" rIns="91425" bIns="45700" anchor="t" anchorCtr="0">
            <a:normAutofit/>
          </a:bodyPr>
          <a:lstStyle>
            <a:lvl1pPr marL="457200" lvl="0" indent="-360680" algn="l">
              <a:lnSpc>
                <a:spcPct val="90000"/>
              </a:lnSpc>
              <a:spcBef>
                <a:spcPts val="1000"/>
              </a:spcBef>
              <a:spcAft>
                <a:spcPts val="0"/>
              </a:spcAft>
              <a:buClr>
                <a:srgbClr val="006600"/>
              </a:buClr>
              <a:buSzPts val="2080"/>
              <a:buFont typeface="Arial"/>
              <a:buChar char="•"/>
              <a:defRPr sz="2600">
                <a:latin typeface="Calibri"/>
                <a:ea typeface="Calibri"/>
                <a:cs typeface="Calibri"/>
                <a:sym typeface="Calibri"/>
              </a:defRPr>
            </a:lvl1pPr>
            <a:lvl2pPr marL="914400" lvl="1"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2pPr>
            <a:lvl3pPr marL="1371600" lvl="2"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3pPr>
            <a:lvl4pPr marL="1828800" lvl="3"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4pPr>
            <a:lvl5pPr marL="2286000" lvl="4"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3" name="Google Shape;243;g27c097032c6_0_1104"/>
          <p:cNvCxnSpPr/>
          <p:nvPr/>
        </p:nvCxnSpPr>
        <p:spPr>
          <a:xfrm>
            <a:off x="3952775" y="576497"/>
            <a:ext cx="0" cy="1059900"/>
          </a:xfrm>
          <a:prstGeom prst="straightConnector1">
            <a:avLst/>
          </a:prstGeom>
          <a:noFill/>
          <a:ln w="12700" cap="flat" cmpd="sng">
            <a:solidFill>
              <a:srgbClr val="FFC000"/>
            </a:solidFill>
            <a:prstDash val="solid"/>
            <a:miter lim="800000"/>
            <a:headEnd type="none" w="sm" len="sm"/>
            <a:tailEnd type="none" w="sm" len="sm"/>
          </a:ln>
        </p:spPr>
      </p:cxnSp>
      <p:pic>
        <p:nvPicPr>
          <p:cNvPr id="244" name="Google Shape;244;g27c097032c6_0_1104"/>
          <p:cNvPicPr preferRelativeResize="0"/>
          <p:nvPr/>
        </p:nvPicPr>
        <p:blipFill rotWithShape="1">
          <a:blip r:embed="rId3">
            <a:alphaModFix/>
          </a:blip>
          <a:srcRect/>
          <a:stretch/>
        </p:blipFill>
        <p:spPr>
          <a:xfrm>
            <a:off x="598143" y="576497"/>
            <a:ext cx="3135263" cy="1155095"/>
          </a:xfrm>
          <a:prstGeom prst="rect">
            <a:avLst/>
          </a:prstGeom>
          <a:noFill/>
          <a:ln>
            <a:noFill/>
          </a:ln>
        </p:spPr>
      </p:pic>
      <p:sp>
        <p:nvSpPr>
          <p:cNvPr id="245" name="Google Shape;245;g27c097032c6_0_1104"/>
          <p:cNvSpPr txBox="1">
            <a:spLocks noGrp="1"/>
          </p:cNvSpPr>
          <p:nvPr>
            <p:ph type="body" idx="2"/>
          </p:nvPr>
        </p:nvSpPr>
        <p:spPr>
          <a:xfrm>
            <a:off x="4254827" y="478456"/>
            <a:ext cx="5928600" cy="1194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nfo or Image Slide">
  <p:cSld name="Info or Image Slide">
    <p:spTree>
      <p:nvGrpSpPr>
        <p:cNvPr id="1" name="Shape 246"/>
        <p:cNvGrpSpPr/>
        <p:nvPr/>
      </p:nvGrpSpPr>
      <p:grpSpPr>
        <a:xfrm>
          <a:off x="0" y="0"/>
          <a:ext cx="0" cy="0"/>
          <a:chOff x="0" y="0"/>
          <a:chExt cx="0" cy="0"/>
        </a:xfrm>
      </p:grpSpPr>
      <p:pic>
        <p:nvPicPr>
          <p:cNvPr id="247" name="Google Shape;247;g27c097032c6_0_1113"/>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248" name="Google Shape;248;g27c097032c6_0_11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g27c097032c6_0_11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g27c097032c6_0_11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51" name="Google Shape;251;g27c097032c6_0_1113"/>
          <p:cNvSpPr txBox="1">
            <a:spLocks noGrp="1"/>
          </p:cNvSpPr>
          <p:nvPr>
            <p:ph type="body" idx="1"/>
          </p:nvPr>
        </p:nvSpPr>
        <p:spPr>
          <a:xfrm>
            <a:off x="6264811" y="1887705"/>
            <a:ext cx="5317500" cy="42384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6600"/>
              </a:buClr>
              <a:buSzPts val="2800"/>
              <a:buFont typeface="Arial"/>
              <a:buChar char="•"/>
              <a:defRPr sz="2800">
                <a:latin typeface="Calibri"/>
                <a:ea typeface="Calibri"/>
                <a:cs typeface="Calibri"/>
                <a:sym typeface="Calibri"/>
              </a:defRPr>
            </a:lvl1pPr>
            <a:lvl2pPr marL="914400" lvl="1"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55600" algn="l">
              <a:lnSpc>
                <a:spcPct val="90000"/>
              </a:lnSpc>
              <a:spcBef>
                <a:spcPts val="500"/>
              </a:spcBef>
              <a:spcAft>
                <a:spcPts val="0"/>
              </a:spcAft>
              <a:buClr>
                <a:srgbClr val="006600"/>
              </a:buClr>
              <a:buSzPts val="2000"/>
              <a:buFont typeface="Arial"/>
              <a:buChar char="•"/>
              <a:defRPr sz="2000">
                <a:latin typeface="Calibri"/>
                <a:ea typeface="Calibri"/>
                <a:cs typeface="Calibri"/>
                <a:sym typeface="Calibri"/>
              </a:defRPr>
            </a:lvl3pPr>
            <a:lvl4pPr marL="1828800" lvl="3" indent="-342900" algn="l">
              <a:lnSpc>
                <a:spcPct val="90000"/>
              </a:lnSpc>
              <a:spcBef>
                <a:spcPts val="500"/>
              </a:spcBef>
              <a:spcAft>
                <a:spcPts val="0"/>
              </a:spcAft>
              <a:buClr>
                <a:srgbClr val="006600"/>
              </a:buClr>
              <a:buSzPts val="1800"/>
              <a:buFont typeface="Arial"/>
              <a:buChar char="•"/>
              <a:defRPr sz="1800">
                <a:latin typeface="Calibri"/>
                <a:ea typeface="Calibri"/>
                <a:cs typeface="Calibri"/>
                <a:sym typeface="Calibri"/>
              </a:defRPr>
            </a:lvl4pPr>
            <a:lvl5pPr marL="2286000" lvl="4" indent="-342900" algn="l">
              <a:lnSpc>
                <a:spcPct val="90000"/>
              </a:lnSpc>
              <a:spcBef>
                <a:spcPts val="500"/>
              </a:spcBef>
              <a:spcAft>
                <a:spcPts val="0"/>
              </a:spcAft>
              <a:buClr>
                <a:srgbClr val="006600"/>
              </a:buClr>
              <a:buSzPts val="1800"/>
              <a:buFont typeface="Arial"/>
              <a:buChar char="•"/>
              <a:defRPr sz="18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252" name="Google Shape;252;g27c097032c6_0_1113"/>
          <p:cNvSpPr txBox="1">
            <a:spLocks noGrp="1"/>
          </p:cNvSpPr>
          <p:nvPr>
            <p:ph type="body" idx="2"/>
          </p:nvPr>
        </p:nvSpPr>
        <p:spPr>
          <a:xfrm>
            <a:off x="600221" y="1887705"/>
            <a:ext cx="5317500" cy="42384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6600"/>
              </a:buClr>
              <a:buSzPts val="2800"/>
              <a:buFont typeface="Arial"/>
              <a:buChar char="•"/>
              <a:defRPr sz="2800">
                <a:latin typeface="Calibri"/>
                <a:ea typeface="Calibri"/>
                <a:cs typeface="Calibri"/>
                <a:sym typeface="Calibri"/>
              </a:defRPr>
            </a:lvl1pPr>
            <a:lvl2pPr marL="914400" lvl="1"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55600" algn="l">
              <a:lnSpc>
                <a:spcPct val="90000"/>
              </a:lnSpc>
              <a:spcBef>
                <a:spcPts val="500"/>
              </a:spcBef>
              <a:spcAft>
                <a:spcPts val="0"/>
              </a:spcAft>
              <a:buClr>
                <a:srgbClr val="006600"/>
              </a:buClr>
              <a:buSzPts val="2000"/>
              <a:buFont typeface="Arial"/>
              <a:buChar char="•"/>
              <a:defRPr sz="2000">
                <a:latin typeface="Calibri"/>
                <a:ea typeface="Calibri"/>
                <a:cs typeface="Calibri"/>
                <a:sym typeface="Calibri"/>
              </a:defRPr>
            </a:lvl3pPr>
            <a:lvl4pPr marL="1828800" lvl="3" indent="-342900" algn="l">
              <a:lnSpc>
                <a:spcPct val="90000"/>
              </a:lnSpc>
              <a:spcBef>
                <a:spcPts val="500"/>
              </a:spcBef>
              <a:spcAft>
                <a:spcPts val="0"/>
              </a:spcAft>
              <a:buClr>
                <a:srgbClr val="006600"/>
              </a:buClr>
              <a:buSzPts val="1800"/>
              <a:buFont typeface="Arial"/>
              <a:buChar char="•"/>
              <a:defRPr sz="1800">
                <a:latin typeface="Calibri"/>
                <a:ea typeface="Calibri"/>
                <a:cs typeface="Calibri"/>
                <a:sym typeface="Calibri"/>
              </a:defRPr>
            </a:lvl4pPr>
            <a:lvl5pPr marL="2286000" lvl="4" indent="-342900" algn="l">
              <a:lnSpc>
                <a:spcPct val="90000"/>
              </a:lnSpc>
              <a:spcBef>
                <a:spcPts val="500"/>
              </a:spcBef>
              <a:spcAft>
                <a:spcPts val="0"/>
              </a:spcAft>
              <a:buClr>
                <a:srgbClr val="006600"/>
              </a:buClr>
              <a:buSzPts val="1800"/>
              <a:buFont typeface="Arial"/>
              <a:buChar char="•"/>
              <a:defRPr sz="18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cxnSp>
        <p:nvCxnSpPr>
          <p:cNvPr id="253" name="Google Shape;253;g27c097032c6_0_1113"/>
          <p:cNvCxnSpPr/>
          <p:nvPr/>
        </p:nvCxnSpPr>
        <p:spPr>
          <a:xfrm>
            <a:off x="3952775" y="576497"/>
            <a:ext cx="0" cy="1059900"/>
          </a:xfrm>
          <a:prstGeom prst="straightConnector1">
            <a:avLst/>
          </a:prstGeom>
          <a:noFill/>
          <a:ln w="12700" cap="flat" cmpd="sng">
            <a:solidFill>
              <a:srgbClr val="FFC000"/>
            </a:solidFill>
            <a:prstDash val="solid"/>
            <a:miter lim="800000"/>
            <a:headEnd type="none" w="sm" len="sm"/>
            <a:tailEnd type="none" w="sm" len="sm"/>
          </a:ln>
        </p:spPr>
      </p:cxnSp>
      <p:pic>
        <p:nvPicPr>
          <p:cNvPr id="254" name="Google Shape;254;g27c097032c6_0_1113"/>
          <p:cNvPicPr preferRelativeResize="0"/>
          <p:nvPr/>
        </p:nvPicPr>
        <p:blipFill rotWithShape="1">
          <a:blip r:embed="rId3">
            <a:alphaModFix/>
          </a:blip>
          <a:srcRect/>
          <a:stretch/>
        </p:blipFill>
        <p:spPr>
          <a:xfrm>
            <a:off x="598143" y="576497"/>
            <a:ext cx="3135263" cy="1155095"/>
          </a:xfrm>
          <a:prstGeom prst="rect">
            <a:avLst/>
          </a:prstGeom>
          <a:noFill/>
          <a:ln>
            <a:noFill/>
          </a:ln>
        </p:spPr>
      </p:pic>
      <p:sp>
        <p:nvSpPr>
          <p:cNvPr id="255" name="Google Shape;255;g27c097032c6_0_1113"/>
          <p:cNvSpPr txBox="1">
            <a:spLocks noGrp="1"/>
          </p:cNvSpPr>
          <p:nvPr>
            <p:ph type="body" idx="3"/>
          </p:nvPr>
        </p:nvSpPr>
        <p:spPr>
          <a:xfrm>
            <a:off x="4254827" y="478456"/>
            <a:ext cx="5928600" cy="1194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nfo or Image Slide 2">
  <p:cSld name="Info or Image Slide 2">
    <p:spTree>
      <p:nvGrpSpPr>
        <p:cNvPr id="1" name="Shape 256"/>
        <p:cNvGrpSpPr/>
        <p:nvPr/>
      </p:nvGrpSpPr>
      <p:grpSpPr>
        <a:xfrm>
          <a:off x="0" y="0"/>
          <a:ext cx="0" cy="0"/>
          <a:chOff x="0" y="0"/>
          <a:chExt cx="0" cy="0"/>
        </a:xfrm>
      </p:grpSpPr>
      <p:pic>
        <p:nvPicPr>
          <p:cNvPr id="257" name="Google Shape;257;g27c097032c6_0_1123"/>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258" name="Google Shape;258;g27c097032c6_0_1123"/>
          <p:cNvSpPr/>
          <p:nvPr/>
        </p:nvSpPr>
        <p:spPr>
          <a:xfrm>
            <a:off x="-14345" y="5498432"/>
            <a:ext cx="12206400" cy="1359600"/>
          </a:xfrm>
          <a:prstGeom prst="rect">
            <a:avLst/>
          </a:prstGeom>
          <a:solidFill>
            <a:srgbClr val="00622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9" name="Google Shape;259;g27c097032c6_0_1123"/>
          <p:cNvSpPr txBox="1">
            <a:spLocks noGrp="1"/>
          </p:cNvSpPr>
          <p:nvPr>
            <p:ph type="body" idx="1"/>
          </p:nvPr>
        </p:nvSpPr>
        <p:spPr>
          <a:xfrm>
            <a:off x="468433" y="1788461"/>
            <a:ext cx="11300100" cy="3495600"/>
          </a:xfrm>
          <a:prstGeom prst="rect">
            <a:avLst/>
          </a:prstGeom>
          <a:noFill/>
          <a:ln>
            <a:noFill/>
          </a:ln>
        </p:spPr>
        <p:txBody>
          <a:bodyPr spcFirstLastPara="1" wrap="square" lIns="91425" tIns="45700" rIns="91425" bIns="45700" anchor="t" anchorCtr="0">
            <a:normAutofit/>
          </a:bodyPr>
          <a:lstStyle>
            <a:lvl1pPr marL="457200" lvl="0" indent="-360680" algn="l">
              <a:lnSpc>
                <a:spcPct val="90000"/>
              </a:lnSpc>
              <a:spcBef>
                <a:spcPts val="1000"/>
              </a:spcBef>
              <a:spcAft>
                <a:spcPts val="0"/>
              </a:spcAft>
              <a:buClr>
                <a:srgbClr val="006600"/>
              </a:buClr>
              <a:buSzPts val="2080"/>
              <a:buFont typeface="Arial"/>
              <a:buChar char="•"/>
              <a:defRPr sz="2600">
                <a:latin typeface="Calibri"/>
                <a:ea typeface="Calibri"/>
                <a:cs typeface="Calibri"/>
                <a:sym typeface="Calibri"/>
              </a:defRPr>
            </a:lvl1pPr>
            <a:lvl2pPr marL="914400" lvl="1"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2pPr>
            <a:lvl3pPr marL="1371600" lvl="2"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3pPr>
            <a:lvl4pPr marL="1828800" lvl="3"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4pPr>
            <a:lvl5pPr marL="2286000" lvl="4"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g27c097032c6_0_1123"/>
          <p:cNvSpPr txBox="1">
            <a:spLocks noGrp="1"/>
          </p:cNvSpPr>
          <p:nvPr>
            <p:ph type="body" idx="2"/>
          </p:nvPr>
        </p:nvSpPr>
        <p:spPr>
          <a:xfrm>
            <a:off x="391585" y="5607051"/>
            <a:ext cx="11432100" cy="612900"/>
          </a:xfrm>
          <a:prstGeom prst="rect">
            <a:avLst/>
          </a:prstGeom>
          <a:noFill/>
          <a:ln>
            <a:noFill/>
          </a:ln>
        </p:spPr>
        <p:txBody>
          <a:bodyPr spcFirstLastPara="1" wrap="square" lIns="91425" tIns="45700" rIns="91425" bIns="45700" anchor="t" anchorCtr="0">
            <a:noAutofit/>
          </a:bodyPr>
          <a:lstStyle>
            <a:lvl1pPr marL="457200" lvl="0" indent="-393700" algn="l">
              <a:lnSpc>
                <a:spcPct val="90000"/>
              </a:lnSpc>
              <a:spcBef>
                <a:spcPts val="1000"/>
              </a:spcBef>
              <a:spcAft>
                <a:spcPts val="0"/>
              </a:spcAft>
              <a:buClr>
                <a:schemeClr val="lt1"/>
              </a:buClr>
              <a:buSzPts val="2600"/>
              <a:buChar char="•"/>
              <a:defRPr sz="260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600"/>
              <a:buNone/>
              <a:defRPr sz="2600">
                <a:solidFill>
                  <a:schemeClr val="lt1"/>
                </a:solidFill>
                <a:latin typeface="Calibri"/>
                <a:ea typeface="Calibri"/>
                <a:cs typeface="Calibri"/>
                <a:sym typeface="Calibri"/>
              </a:defRPr>
            </a:lvl2pPr>
            <a:lvl3pPr marL="1371600" lvl="2" indent="-228600" algn="l">
              <a:lnSpc>
                <a:spcPct val="90000"/>
              </a:lnSpc>
              <a:spcBef>
                <a:spcPts val="500"/>
              </a:spcBef>
              <a:spcAft>
                <a:spcPts val="0"/>
              </a:spcAft>
              <a:buClr>
                <a:schemeClr val="lt1"/>
              </a:buClr>
              <a:buSzPts val="2600"/>
              <a:buNone/>
              <a:defRPr sz="2600">
                <a:solidFill>
                  <a:schemeClr val="lt1"/>
                </a:solidFill>
                <a:latin typeface="Calibri"/>
                <a:ea typeface="Calibri"/>
                <a:cs typeface="Calibri"/>
                <a:sym typeface="Calibri"/>
              </a:defRPr>
            </a:lvl3pPr>
            <a:lvl4pPr marL="1828800" lvl="3" indent="-228600" algn="l">
              <a:lnSpc>
                <a:spcPct val="90000"/>
              </a:lnSpc>
              <a:spcBef>
                <a:spcPts val="500"/>
              </a:spcBef>
              <a:spcAft>
                <a:spcPts val="0"/>
              </a:spcAft>
              <a:buClr>
                <a:schemeClr val="lt1"/>
              </a:buClr>
              <a:buSzPts val="2600"/>
              <a:buNone/>
              <a:defRPr sz="2600">
                <a:solidFill>
                  <a:schemeClr val="lt1"/>
                </a:solidFill>
                <a:latin typeface="Calibri"/>
                <a:ea typeface="Calibri"/>
                <a:cs typeface="Calibri"/>
                <a:sym typeface="Calibri"/>
              </a:defRPr>
            </a:lvl4pPr>
            <a:lvl5pPr marL="2286000" lvl="4" indent="-228600" algn="l">
              <a:lnSpc>
                <a:spcPct val="90000"/>
              </a:lnSpc>
              <a:spcBef>
                <a:spcPts val="500"/>
              </a:spcBef>
              <a:spcAft>
                <a:spcPts val="0"/>
              </a:spcAft>
              <a:buClr>
                <a:schemeClr val="lt1"/>
              </a:buClr>
              <a:buSzPts val="2600"/>
              <a:buNone/>
              <a:defRPr sz="2600">
                <a:solidFill>
                  <a:schemeClr val="l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g27c097032c6_0_11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g27c097032c6_0_11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g27c097032c6_0_11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cxnSp>
        <p:nvCxnSpPr>
          <p:cNvPr id="264" name="Google Shape;264;g27c097032c6_0_1123"/>
          <p:cNvCxnSpPr/>
          <p:nvPr/>
        </p:nvCxnSpPr>
        <p:spPr>
          <a:xfrm>
            <a:off x="3952775" y="576497"/>
            <a:ext cx="0" cy="1059900"/>
          </a:xfrm>
          <a:prstGeom prst="straightConnector1">
            <a:avLst/>
          </a:prstGeom>
          <a:noFill/>
          <a:ln w="12700" cap="flat" cmpd="sng">
            <a:solidFill>
              <a:srgbClr val="FFC000"/>
            </a:solidFill>
            <a:prstDash val="solid"/>
            <a:miter lim="800000"/>
            <a:headEnd type="none" w="sm" len="sm"/>
            <a:tailEnd type="none" w="sm" len="sm"/>
          </a:ln>
        </p:spPr>
      </p:cxnSp>
      <p:pic>
        <p:nvPicPr>
          <p:cNvPr id="265" name="Google Shape;265;g27c097032c6_0_1123"/>
          <p:cNvPicPr preferRelativeResize="0"/>
          <p:nvPr/>
        </p:nvPicPr>
        <p:blipFill rotWithShape="1">
          <a:blip r:embed="rId3">
            <a:alphaModFix/>
          </a:blip>
          <a:srcRect/>
          <a:stretch/>
        </p:blipFill>
        <p:spPr>
          <a:xfrm>
            <a:off x="598143" y="576497"/>
            <a:ext cx="3135263" cy="1155095"/>
          </a:xfrm>
          <a:prstGeom prst="rect">
            <a:avLst/>
          </a:prstGeom>
          <a:noFill/>
          <a:ln>
            <a:noFill/>
          </a:ln>
        </p:spPr>
      </p:pic>
      <p:sp>
        <p:nvSpPr>
          <p:cNvPr id="266" name="Google Shape;266;g27c097032c6_0_1123"/>
          <p:cNvSpPr txBox="1">
            <a:spLocks noGrp="1"/>
          </p:cNvSpPr>
          <p:nvPr>
            <p:ph type="body" idx="3"/>
          </p:nvPr>
        </p:nvSpPr>
        <p:spPr>
          <a:xfrm>
            <a:off x="4254827" y="478456"/>
            <a:ext cx="5928600" cy="1194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nfo or Image Slide 3">
  <p:cSld name="Info or Image Slide 3">
    <p:spTree>
      <p:nvGrpSpPr>
        <p:cNvPr id="1" name="Shape 267"/>
        <p:cNvGrpSpPr/>
        <p:nvPr/>
      </p:nvGrpSpPr>
      <p:grpSpPr>
        <a:xfrm>
          <a:off x="0" y="0"/>
          <a:ext cx="0" cy="0"/>
          <a:chOff x="0" y="0"/>
          <a:chExt cx="0" cy="0"/>
        </a:xfrm>
      </p:grpSpPr>
      <p:pic>
        <p:nvPicPr>
          <p:cNvPr id="268" name="Google Shape;268;g27c097032c6_0_1134"/>
          <p:cNvPicPr preferRelativeResize="0"/>
          <p:nvPr/>
        </p:nvPicPr>
        <p:blipFill rotWithShape="1">
          <a:blip r:embed="rId2">
            <a:alphaModFix/>
          </a:blip>
          <a:srcRect/>
          <a:stretch/>
        </p:blipFill>
        <p:spPr>
          <a:xfrm>
            <a:off x="-14816" y="0"/>
            <a:ext cx="12556063" cy="2258556"/>
          </a:xfrm>
          <a:prstGeom prst="rect">
            <a:avLst/>
          </a:prstGeom>
          <a:noFill/>
          <a:ln>
            <a:noFill/>
          </a:ln>
        </p:spPr>
      </p:pic>
      <p:sp>
        <p:nvSpPr>
          <p:cNvPr id="269" name="Google Shape;269;g27c097032c6_0_1134"/>
          <p:cNvSpPr>
            <a:spLocks noGrp="1"/>
          </p:cNvSpPr>
          <p:nvPr>
            <p:ph type="pic" idx="2"/>
          </p:nvPr>
        </p:nvSpPr>
        <p:spPr>
          <a:xfrm>
            <a:off x="-14816" y="4592037"/>
            <a:ext cx="3062700" cy="1667100"/>
          </a:xfrm>
          <a:prstGeom prst="rect">
            <a:avLst/>
          </a:prstGeom>
          <a:noFill/>
          <a:ln>
            <a:noFill/>
          </a:ln>
        </p:spPr>
      </p:sp>
      <p:sp>
        <p:nvSpPr>
          <p:cNvPr id="270" name="Google Shape;270;g27c097032c6_0_1134"/>
          <p:cNvSpPr>
            <a:spLocks noGrp="1"/>
          </p:cNvSpPr>
          <p:nvPr>
            <p:ph type="pic" idx="3"/>
          </p:nvPr>
        </p:nvSpPr>
        <p:spPr>
          <a:xfrm>
            <a:off x="3033185" y="4592037"/>
            <a:ext cx="3062700" cy="1667100"/>
          </a:xfrm>
          <a:prstGeom prst="rect">
            <a:avLst/>
          </a:prstGeom>
          <a:noFill/>
          <a:ln>
            <a:noFill/>
          </a:ln>
        </p:spPr>
      </p:sp>
      <p:sp>
        <p:nvSpPr>
          <p:cNvPr id="271" name="Google Shape;271;g27c097032c6_0_1134"/>
          <p:cNvSpPr>
            <a:spLocks noGrp="1"/>
          </p:cNvSpPr>
          <p:nvPr>
            <p:ph type="pic" idx="4"/>
          </p:nvPr>
        </p:nvSpPr>
        <p:spPr>
          <a:xfrm>
            <a:off x="6081189" y="4592037"/>
            <a:ext cx="3062700" cy="1667100"/>
          </a:xfrm>
          <a:prstGeom prst="rect">
            <a:avLst/>
          </a:prstGeom>
          <a:noFill/>
          <a:ln>
            <a:noFill/>
          </a:ln>
        </p:spPr>
      </p:sp>
      <p:sp>
        <p:nvSpPr>
          <p:cNvPr id="272" name="Google Shape;272;g27c097032c6_0_1134"/>
          <p:cNvSpPr>
            <a:spLocks noGrp="1"/>
          </p:cNvSpPr>
          <p:nvPr>
            <p:ph type="pic" idx="5"/>
          </p:nvPr>
        </p:nvSpPr>
        <p:spPr>
          <a:xfrm>
            <a:off x="9129199" y="4592037"/>
            <a:ext cx="3062700" cy="1667100"/>
          </a:xfrm>
          <a:prstGeom prst="rect">
            <a:avLst/>
          </a:prstGeom>
          <a:noFill/>
          <a:ln>
            <a:noFill/>
          </a:ln>
        </p:spPr>
      </p:sp>
      <p:sp>
        <p:nvSpPr>
          <p:cNvPr id="273" name="Google Shape;273;g27c097032c6_0_1134"/>
          <p:cNvSpPr/>
          <p:nvPr/>
        </p:nvSpPr>
        <p:spPr>
          <a:xfrm>
            <a:off x="-14816" y="6267691"/>
            <a:ext cx="12206700" cy="590400"/>
          </a:xfrm>
          <a:prstGeom prst="rect">
            <a:avLst/>
          </a:prstGeom>
          <a:solidFill>
            <a:srgbClr val="00622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4" name="Google Shape;274;g27c097032c6_0_11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g27c097032c6_0_11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g27c097032c6_0_11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77" name="Google Shape;277;g27c097032c6_0_1134"/>
          <p:cNvSpPr txBox="1">
            <a:spLocks noGrp="1"/>
          </p:cNvSpPr>
          <p:nvPr>
            <p:ph type="body" idx="1"/>
          </p:nvPr>
        </p:nvSpPr>
        <p:spPr>
          <a:xfrm>
            <a:off x="468433" y="1847453"/>
            <a:ext cx="11300100" cy="2459100"/>
          </a:xfrm>
          <a:prstGeom prst="rect">
            <a:avLst/>
          </a:prstGeom>
          <a:noFill/>
          <a:ln>
            <a:noFill/>
          </a:ln>
        </p:spPr>
        <p:txBody>
          <a:bodyPr spcFirstLastPara="1" wrap="square" lIns="91425" tIns="45700" rIns="91425" bIns="45700" anchor="t" anchorCtr="0">
            <a:normAutofit/>
          </a:bodyPr>
          <a:lstStyle>
            <a:lvl1pPr marL="457200" lvl="0" indent="-360680" algn="l">
              <a:lnSpc>
                <a:spcPct val="90000"/>
              </a:lnSpc>
              <a:spcBef>
                <a:spcPts val="1000"/>
              </a:spcBef>
              <a:spcAft>
                <a:spcPts val="0"/>
              </a:spcAft>
              <a:buClr>
                <a:srgbClr val="006600"/>
              </a:buClr>
              <a:buSzPts val="2080"/>
              <a:buFont typeface="Arial"/>
              <a:buChar char="•"/>
              <a:defRPr sz="2600">
                <a:latin typeface="Calibri"/>
                <a:ea typeface="Calibri"/>
                <a:cs typeface="Calibri"/>
                <a:sym typeface="Calibri"/>
              </a:defRPr>
            </a:lvl1pPr>
            <a:lvl2pPr marL="914400" lvl="1"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2pPr>
            <a:lvl3pPr marL="1371600" lvl="2"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3pPr>
            <a:lvl4pPr marL="1828800" lvl="3"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4pPr>
            <a:lvl5pPr marL="2286000" lvl="4"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78" name="Google Shape;278;g27c097032c6_0_1134"/>
          <p:cNvCxnSpPr/>
          <p:nvPr/>
        </p:nvCxnSpPr>
        <p:spPr>
          <a:xfrm>
            <a:off x="3952775" y="576497"/>
            <a:ext cx="0" cy="1059900"/>
          </a:xfrm>
          <a:prstGeom prst="straightConnector1">
            <a:avLst/>
          </a:prstGeom>
          <a:noFill/>
          <a:ln w="12700" cap="flat" cmpd="sng">
            <a:solidFill>
              <a:srgbClr val="FFC000"/>
            </a:solidFill>
            <a:prstDash val="solid"/>
            <a:miter lim="800000"/>
            <a:headEnd type="none" w="sm" len="sm"/>
            <a:tailEnd type="none" w="sm" len="sm"/>
          </a:ln>
        </p:spPr>
      </p:cxnSp>
      <p:pic>
        <p:nvPicPr>
          <p:cNvPr id="279" name="Google Shape;279;g27c097032c6_0_1134"/>
          <p:cNvPicPr preferRelativeResize="0"/>
          <p:nvPr/>
        </p:nvPicPr>
        <p:blipFill rotWithShape="1">
          <a:blip r:embed="rId3">
            <a:alphaModFix/>
          </a:blip>
          <a:srcRect/>
          <a:stretch/>
        </p:blipFill>
        <p:spPr>
          <a:xfrm>
            <a:off x="598143" y="576497"/>
            <a:ext cx="3135263" cy="1155095"/>
          </a:xfrm>
          <a:prstGeom prst="rect">
            <a:avLst/>
          </a:prstGeom>
          <a:noFill/>
          <a:ln>
            <a:noFill/>
          </a:ln>
        </p:spPr>
      </p:pic>
      <p:sp>
        <p:nvSpPr>
          <p:cNvPr id="280" name="Google Shape;280;g27c097032c6_0_1134"/>
          <p:cNvSpPr txBox="1">
            <a:spLocks noGrp="1"/>
          </p:cNvSpPr>
          <p:nvPr>
            <p:ph type="body" idx="6"/>
          </p:nvPr>
        </p:nvSpPr>
        <p:spPr>
          <a:xfrm>
            <a:off x="4254827" y="478456"/>
            <a:ext cx="5928600" cy="1194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nfo or Image Slide 4">
  <p:cSld name="Info or Image Slide 4">
    <p:spTree>
      <p:nvGrpSpPr>
        <p:cNvPr id="1" name="Shape 281"/>
        <p:cNvGrpSpPr/>
        <p:nvPr/>
      </p:nvGrpSpPr>
      <p:grpSpPr>
        <a:xfrm>
          <a:off x="0" y="0"/>
          <a:ext cx="0" cy="0"/>
          <a:chOff x="0" y="0"/>
          <a:chExt cx="0" cy="0"/>
        </a:xfrm>
      </p:grpSpPr>
      <p:pic>
        <p:nvPicPr>
          <p:cNvPr id="282" name="Google Shape;282;g27c097032c6_0_1148"/>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283" name="Google Shape;283;g27c097032c6_0_114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g27c097032c6_0_114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g27c097032c6_0_11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86" name="Google Shape;286;g27c097032c6_0_1148"/>
          <p:cNvSpPr txBox="1">
            <a:spLocks noGrp="1"/>
          </p:cNvSpPr>
          <p:nvPr>
            <p:ph type="body" idx="1"/>
          </p:nvPr>
        </p:nvSpPr>
        <p:spPr>
          <a:xfrm>
            <a:off x="468433" y="1803208"/>
            <a:ext cx="6510000" cy="4567800"/>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000"/>
              </a:spcBef>
              <a:spcAft>
                <a:spcPts val="0"/>
              </a:spcAft>
              <a:buClr>
                <a:srgbClr val="006600"/>
              </a:buClr>
              <a:buSzPts val="1920"/>
              <a:buFont typeface="Arial"/>
              <a:buChar char="•"/>
              <a:defRPr sz="2400">
                <a:latin typeface="Calibri"/>
                <a:ea typeface="Calibri"/>
                <a:cs typeface="Calibri"/>
                <a:sym typeface="Calibri"/>
              </a:defRPr>
            </a:lvl1pPr>
            <a:lvl2pPr marL="914400" lvl="1"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3pPr>
            <a:lvl4pPr marL="1828800" lvl="3"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4pPr>
            <a:lvl5pPr marL="2286000" lvl="4"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7" name="Google Shape;287;g27c097032c6_0_1148"/>
          <p:cNvSpPr>
            <a:spLocks noGrp="1"/>
          </p:cNvSpPr>
          <p:nvPr>
            <p:ph type="pic" idx="2"/>
          </p:nvPr>
        </p:nvSpPr>
        <p:spPr>
          <a:xfrm>
            <a:off x="7475622" y="1819736"/>
            <a:ext cx="4106700" cy="1900800"/>
          </a:xfrm>
          <a:prstGeom prst="rect">
            <a:avLst/>
          </a:prstGeom>
          <a:noFill/>
          <a:ln>
            <a:noFill/>
          </a:ln>
        </p:spPr>
      </p:sp>
      <p:sp>
        <p:nvSpPr>
          <p:cNvPr id="288" name="Google Shape;288;g27c097032c6_0_1148"/>
          <p:cNvSpPr>
            <a:spLocks noGrp="1"/>
          </p:cNvSpPr>
          <p:nvPr>
            <p:ph type="pic" idx="3"/>
          </p:nvPr>
        </p:nvSpPr>
        <p:spPr>
          <a:xfrm>
            <a:off x="7475622" y="4153869"/>
            <a:ext cx="4106700" cy="1900800"/>
          </a:xfrm>
          <a:prstGeom prst="rect">
            <a:avLst/>
          </a:prstGeom>
          <a:noFill/>
          <a:ln>
            <a:noFill/>
          </a:ln>
        </p:spPr>
      </p:sp>
      <p:cxnSp>
        <p:nvCxnSpPr>
          <p:cNvPr id="289" name="Google Shape;289;g27c097032c6_0_1148"/>
          <p:cNvCxnSpPr/>
          <p:nvPr/>
        </p:nvCxnSpPr>
        <p:spPr>
          <a:xfrm>
            <a:off x="3952775" y="576497"/>
            <a:ext cx="0" cy="1059900"/>
          </a:xfrm>
          <a:prstGeom prst="straightConnector1">
            <a:avLst/>
          </a:prstGeom>
          <a:noFill/>
          <a:ln w="12700" cap="flat" cmpd="sng">
            <a:solidFill>
              <a:srgbClr val="FFC000"/>
            </a:solidFill>
            <a:prstDash val="solid"/>
            <a:miter lim="800000"/>
            <a:headEnd type="none" w="sm" len="sm"/>
            <a:tailEnd type="none" w="sm" len="sm"/>
          </a:ln>
        </p:spPr>
      </p:cxnSp>
      <p:pic>
        <p:nvPicPr>
          <p:cNvPr id="290" name="Google Shape;290;g27c097032c6_0_1148"/>
          <p:cNvPicPr preferRelativeResize="0"/>
          <p:nvPr/>
        </p:nvPicPr>
        <p:blipFill rotWithShape="1">
          <a:blip r:embed="rId3">
            <a:alphaModFix/>
          </a:blip>
          <a:srcRect/>
          <a:stretch/>
        </p:blipFill>
        <p:spPr>
          <a:xfrm>
            <a:off x="598143" y="576497"/>
            <a:ext cx="3135263" cy="1155095"/>
          </a:xfrm>
          <a:prstGeom prst="rect">
            <a:avLst/>
          </a:prstGeom>
          <a:noFill/>
          <a:ln>
            <a:noFill/>
          </a:ln>
        </p:spPr>
      </p:pic>
      <p:sp>
        <p:nvSpPr>
          <p:cNvPr id="291" name="Google Shape;291;g27c097032c6_0_1148"/>
          <p:cNvSpPr txBox="1">
            <a:spLocks noGrp="1"/>
          </p:cNvSpPr>
          <p:nvPr>
            <p:ph type="body" idx="4"/>
          </p:nvPr>
        </p:nvSpPr>
        <p:spPr>
          <a:xfrm>
            <a:off x="4254827" y="478456"/>
            <a:ext cx="5928600" cy="1194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nfo or Image Slide 5">
  <p:cSld name="Info or Image Slide 5">
    <p:spTree>
      <p:nvGrpSpPr>
        <p:cNvPr id="1" name="Shape 292"/>
        <p:cNvGrpSpPr/>
        <p:nvPr/>
      </p:nvGrpSpPr>
      <p:grpSpPr>
        <a:xfrm>
          <a:off x="0" y="0"/>
          <a:ext cx="0" cy="0"/>
          <a:chOff x="0" y="0"/>
          <a:chExt cx="0" cy="0"/>
        </a:xfrm>
      </p:grpSpPr>
      <p:pic>
        <p:nvPicPr>
          <p:cNvPr id="293" name="Google Shape;293;g27c097032c6_0_1159"/>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294" name="Google Shape;294;g27c097032c6_0_11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g27c097032c6_0_115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g27c097032c6_0_115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97" name="Google Shape;297;g27c097032c6_0_1159"/>
          <p:cNvSpPr txBox="1">
            <a:spLocks noGrp="1"/>
          </p:cNvSpPr>
          <p:nvPr>
            <p:ph type="body" idx="1"/>
          </p:nvPr>
        </p:nvSpPr>
        <p:spPr>
          <a:xfrm>
            <a:off x="5072515" y="1803208"/>
            <a:ext cx="6510000" cy="4567800"/>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000"/>
              </a:spcBef>
              <a:spcAft>
                <a:spcPts val="0"/>
              </a:spcAft>
              <a:buClr>
                <a:srgbClr val="006600"/>
              </a:buClr>
              <a:buSzPts val="1920"/>
              <a:buFont typeface="Arial"/>
              <a:buChar char="•"/>
              <a:defRPr sz="2400">
                <a:latin typeface="Calibri"/>
                <a:ea typeface="Calibri"/>
                <a:cs typeface="Calibri"/>
                <a:sym typeface="Calibri"/>
              </a:defRPr>
            </a:lvl1pPr>
            <a:lvl2pPr marL="914400" lvl="1"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3pPr>
            <a:lvl4pPr marL="1828800" lvl="3"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4pPr>
            <a:lvl5pPr marL="2286000" lvl="4"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g27c097032c6_0_1159"/>
          <p:cNvSpPr>
            <a:spLocks noGrp="1"/>
          </p:cNvSpPr>
          <p:nvPr>
            <p:ph type="pic" idx="2"/>
          </p:nvPr>
        </p:nvSpPr>
        <p:spPr>
          <a:xfrm>
            <a:off x="609602" y="1819736"/>
            <a:ext cx="4106700" cy="1900800"/>
          </a:xfrm>
          <a:prstGeom prst="rect">
            <a:avLst/>
          </a:prstGeom>
          <a:noFill/>
          <a:ln>
            <a:noFill/>
          </a:ln>
        </p:spPr>
      </p:sp>
      <p:sp>
        <p:nvSpPr>
          <p:cNvPr id="299" name="Google Shape;299;g27c097032c6_0_1159"/>
          <p:cNvSpPr>
            <a:spLocks noGrp="1"/>
          </p:cNvSpPr>
          <p:nvPr>
            <p:ph type="pic" idx="3"/>
          </p:nvPr>
        </p:nvSpPr>
        <p:spPr>
          <a:xfrm>
            <a:off x="609602" y="4153869"/>
            <a:ext cx="4106700" cy="1900800"/>
          </a:xfrm>
          <a:prstGeom prst="rect">
            <a:avLst/>
          </a:prstGeom>
          <a:noFill/>
          <a:ln>
            <a:noFill/>
          </a:ln>
        </p:spPr>
      </p:sp>
      <p:cxnSp>
        <p:nvCxnSpPr>
          <p:cNvPr id="300" name="Google Shape;300;g27c097032c6_0_1159"/>
          <p:cNvCxnSpPr/>
          <p:nvPr/>
        </p:nvCxnSpPr>
        <p:spPr>
          <a:xfrm>
            <a:off x="3952775" y="576497"/>
            <a:ext cx="0" cy="1059900"/>
          </a:xfrm>
          <a:prstGeom prst="straightConnector1">
            <a:avLst/>
          </a:prstGeom>
          <a:noFill/>
          <a:ln w="12700" cap="flat" cmpd="sng">
            <a:solidFill>
              <a:srgbClr val="FFC000"/>
            </a:solidFill>
            <a:prstDash val="solid"/>
            <a:miter lim="800000"/>
            <a:headEnd type="none" w="sm" len="sm"/>
            <a:tailEnd type="none" w="sm" len="sm"/>
          </a:ln>
        </p:spPr>
      </p:cxnSp>
      <p:pic>
        <p:nvPicPr>
          <p:cNvPr id="301" name="Google Shape;301;g27c097032c6_0_1159"/>
          <p:cNvPicPr preferRelativeResize="0"/>
          <p:nvPr/>
        </p:nvPicPr>
        <p:blipFill rotWithShape="1">
          <a:blip r:embed="rId3">
            <a:alphaModFix/>
          </a:blip>
          <a:srcRect/>
          <a:stretch/>
        </p:blipFill>
        <p:spPr>
          <a:xfrm>
            <a:off x="598143" y="576497"/>
            <a:ext cx="3135263" cy="1155095"/>
          </a:xfrm>
          <a:prstGeom prst="rect">
            <a:avLst/>
          </a:prstGeom>
          <a:noFill/>
          <a:ln>
            <a:noFill/>
          </a:ln>
        </p:spPr>
      </p:pic>
      <p:sp>
        <p:nvSpPr>
          <p:cNvPr id="302" name="Google Shape;302;g27c097032c6_0_1159"/>
          <p:cNvSpPr txBox="1">
            <a:spLocks noGrp="1"/>
          </p:cNvSpPr>
          <p:nvPr>
            <p:ph type="body" idx="4"/>
          </p:nvPr>
        </p:nvSpPr>
        <p:spPr>
          <a:xfrm>
            <a:off x="4254827" y="478456"/>
            <a:ext cx="5928600" cy="1194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nfo or Image Slide 6">
  <p:cSld name="Info or Image Slide 6">
    <p:spTree>
      <p:nvGrpSpPr>
        <p:cNvPr id="1" name="Shape 303"/>
        <p:cNvGrpSpPr/>
        <p:nvPr/>
      </p:nvGrpSpPr>
      <p:grpSpPr>
        <a:xfrm>
          <a:off x="0" y="0"/>
          <a:ext cx="0" cy="0"/>
          <a:chOff x="0" y="0"/>
          <a:chExt cx="0" cy="0"/>
        </a:xfrm>
      </p:grpSpPr>
      <p:pic>
        <p:nvPicPr>
          <p:cNvPr id="304" name="Google Shape;304;g27c097032c6_0_1170"/>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305" name="Google Shape;305;g27c097032c6_0_117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g27c097032c6_0_117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g27c097032c6_0_11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08" name="Google Shape;308;g27c097032c6_0_1170"/>
          <p:cNvSpPr txBox="1">
            <a:spLocks noGrp="1"/>
          </p:cNvSpPr>
          <p:nvPr>
            <p:ph type="body" idx="1"/>
          </p:nvPr>
        </p:nvSpPr>
        <p:spPr>
          <a:xfrm>
            <a:off x="468432" y="1788460"/>
            <a:ext cx="11261700" cy="2090400"/>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000"/>
              </a:spcBef>
              <a:spcAft>
                <a:spcPts val="0"/>
              </a:spcAft>
              <a:buClr>
                <a:srgbClr val="006600"/>
              </a:buClr>
              <a:buSzPts val="1920"/>
              <a:buFont typeface="Arial"/>
              <a:buChar char="•"/>
              <a:defRPr sz="2400">
                <a:latin typeface="Calibri"/>
                <a:ea typeface="Calibri"/>
                <a:cs typeface="Calibri"/>
                <a:sym typeface="Calibri"/>
              </a:defRPr>
            </a:lvl1pPr>
            <a:lvl2pPr marL="914400" lvl="1"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3pPr>
            <a:lvl4pPr marL="1828800" lvl="3"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4pPr>
            <a:lvl5pPr marL="2286000" lvl="4"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g27c097032c6_0_1170"/>
          <p:cNvSpPr>
            <a:spLocks noGrp="1"/>
          </p:cNvSpPr>
          <p:nvPr>
            <p:ph type="pic" idx="2"/>
          </p:nvPr>
        </p:nvSpPr>
        <p:spPr>
          <a:xfrm>
            <a:off x="6096000" y="4197096"/>
            <a:ext cx="6111900" cy="2090400"/>
          </a:xfrm>
          <a:prstGeom prst="rect">
            <a:avLst/>
          </a:prstGeom>
          <a:noFill/>
          <a:ln>
            <a:noFill/>
          </a:ln>
        </p:spPr>
      </p:sp>
      <p:sp>
        <p:nvSpPr>
          <p:cNvPr id="310" name="Google Shape;310;g27c097032c6_0_1170"/>
          <p:cNvSpPr>
            <a:spLocks noGrp="1"/>
          </p:cNvSpPr>
          <p:nvPr>
            <p:ph type="pic" idx="3"/>
          </p:nvPr>
        </p:nvSpPr>
        <p:spPr>
          <a:xfrm>
            <a:off x="-18902" y="4197096"/>
            <a:ext cx="6150600" cy="2090400"/>
          </a:xfrm>
          <a:prstGeom prst="rect">
            <a:avLst/>
          </a:prstGeom>
          <a:noFill/>
          <a:ln>
            <a:noFill/>
          </a:ln>
        </p:spPr>
      </p:sp>
      <p:cxnSp>
        <p:nvCxnSpPr>
          <p:cNvPr id="311" name="Google Shape;311;g27c097032c6_0_1170"/>
          <p:cNvCxnSpPr/>
          <p:nvPr/>
        </p:nvCxnSpPr>
        <p:spPr>
          <a:xfrm>
            <a:off x="3952775" y="576497"/>
            <a:ext cx="0" cy="1059900"/>
          </a:xfrm>
          <a:prstGeom prst="straightConnector1">
            <a:avLst/>
          </a:prstGeom>
          <a:noFill/>
          <a:ln w="12700" cap="flat" cmpd="sng">
            <a:solidFill>
              <a:srgbClr val="FFC000"/>
            </a:solidFill>
            <a:prstDash val="solid"/>
            <a:miter lim="800000"/>
            <a:headEnd type="none" w="sm" len="sm"/>
            <a:tailEnd type="none" w="sm" len="sm"/>
          </a:ln>
        </p:spPr>
      </p:cxnSp>
      <p:pic>
        <p:nvPicPr>
          <p:cNvPr id="312" name="Google Shape;312;g27c097032c6_0_1170"/>
          <p:cNvPicPr preferRelativeResize="0"/>
          <p:nvPr/>
        </p:nvPicPr>
        <p:blipFill rotWithShape="1">
          <a:blip r:embed="rId3">
            <a:alphaModFix/>
          </a:blip>
          <a:srcRect/>
          <a:stretch/>
        </p:blipFill>
        <p:spPr>
          <a:xfrm>
            <a:off x="598143" y="576497"/>
            <a:ext cx="3135263" cy="1155095"/>
          </a:xfrm>
          <a:prstGeom prst="rect">
            <a:avLst/>
          </a:prstGeom>
          <a:noFill/>
          <a:ln>
            <a:noFill/>
          </a:ln>
        </p:spPr>
      </p:pic>
      <p:sp>
        <p:nvSpPr>
          <p:cNvPr id="313" name="Google Shape;313;g27c097032c6_0_1170"/>
          <p:cNvSpPr txBox="1">
            <a:spLocks noGrp="1"/>
          </p:cNvSpPr>
          <p:nvPr>
            <p:ph type="body" idx="4"/>
          </p:nvPr>
        </p:nvSpPr>
        <p:spPr>
          <a:xfrm>
            <a:off x="4254827" y="478456"/>
            <a:ext cx="5928600" cy="1194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nfo or Image border Slide">
  <p:cSld name="Info or Image border Slide">
    <p:spTree>
      <p:nvGrpSpPr>
        <p:cNvPr id="1" name="Shape 314"/>
        <p:cNvGrpSpPr/>
        <p:nvPr/>
      </p:nvGrpSpPr>
      <p:grpSpPr>
        <a:xfrm>
          <a:off x="0" y="0"/>
          <a:ext cx="0" cy="0"/>
          <a:chOff x="0" y="0"/>
          <a:chExt cx="0" cy="0"/>
        </a:xfrm>
      </p:grpSpPr>
      <p:pic>
        <p:nvPicPr>
          <p:cNvPr id="315" name="Google Shape;315;g27c097032c6_0_1181"/>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316" name="Google Shape;316;g27c097032c6_0_118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7" name="Google Shape;317;g27c097032c6_0_118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g27c097032c6_0_118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19" name="Google Shape;319;g27c097032c6_0_1181"/>
          <p:cNvSpPr/>
          <p:nvPr/>
        </p:nvSpPr>
        <p:spPr>
          <a:xfrm>
            <a:off x="321735" y="1788460"/>
            <a:ext cx="4218000" cy="4429200"/>
          </a:xfrm>
          <a:prstGeom prst="rect">
            <a:avLst/>
          </a:prstGeom>
          <a:solidFill>
            <a:srgbClr val="BBDB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0" name="Google Shape;320;g27c097032c6_0_1181"/>
          <p:cNvSpPr txBox="1">
            <a:spLocks noGrp="1"/>
          </p:cNvSpPr>
          <p:nvPr>
            <p:ph type="body" idx="1"/>
          </p:nvPr>
        </p:nvSpPr>
        <p:spPr>
          <a:xfrm>
            <a:off x="4928583" y="1788460"/>
            <a:ext cx="6814800" cy="4567800"/>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000"/>
              </a:spcBef>
              <a:spcAft>
                <a:spcPts val="0"/>
              </a:spcAft>
              <a:buClr>
                <a:srgbClr val="006600"/>
              </a:buClr>
              <a:buSzPts val="1920"/>
              <a:buFont typeface="Arial"/>
              <a:buChar char="•"/>
              <a:defRPr sz="2400">
                <a:latin typeface="Calibri"/>
                <a:ea typeface="Calibri"/>
                <a:cs typeface="Calibri"/>
                <a:sym typeface="Calibri"/>
              </a:defRPr>
            </a:lvl1pPr>
            <a:lvl2pPr marL="914400" lvl="1"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3pPr>
            <a:lvl4pPr marL="1828800" lvl="3"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4pPr>
            <a:lvl5pPr marL="2286000" lvl="4"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1" name="Google Shape;321;g27c097032c6_0_1181"/>
          <p:cNvSpPr>
            <a:spLocks noGrp="1"/>
          </p:cNvSpPr>
          <p:nvPr>
            <p:ph type="pic" idx="2"/>
          </p:nvPr>
        </p:nvSpPr>
        <p:spPr>
          <a:xfrm>
            <a:off x="465970" y="1872866"/>
            <a:ext cx="3947700" cy="4251600"/>
          </a:xfrm>
          <a:prstGeom prst="rect">
            <a:avLst/>
          </a:prstGeom>
          <a:noFill/>
          <a:ln>
            <a:noFill/>
          </a:ln>
        </p:spPr>
      </p:sp>
      <p:cxnSp>
        <p:nvCxnSpPr>
          <p:cNvPr id="322" name="Google Shape;322;g27c097032c6_0_1181"/>
          <p:cNvCxnSpPr/>
          <p:nvPr/>
        </p:nvCxnSpPr>
        <p:spPr>
          <a:xfrm>
            <a:off x="3952775" y="576497"/>
            <a:ext cx="0" cy="1059900"/>
          </a:xfrm>
          <a:prstGeom prst="straightConnector1">
            <a:avLst/>
          </a:prstGeom>
          <a:noFill/>
          <a:ln w="12700" cap="flat" cmpd="sng">
            <a:solidFill>
              <a:srgbClr val="FFC000"/>
            </a:solidFill>
            <a:prstDash val="solid"/>
            <a:miter lim="800000"/>
            <a:headEnd type="none" w="sm" len="sm"/>
            <a:tailEnd type="none" w="sm" len="sm"/>
          </a:ln>
        </p:spPr>
      </p:cxnSp>
      <p:pic>
        <p:nvPicPr>
          <p:cNvPr id="323" name="Google Shape;323;g27c097032c6_0_1181"/>
          <p:cNvPicPr preferRelativeResize="0"/>
          <p:nvPr/>
        </p:nvPicPr>
        <p:blipFill rotWithShape="1">
          <a:blip r:embed="rId3">
            <a:alphaModFix/>
          </a:blip>
          <a:srcRect/>
          <a:stretch/>
        </p:blipFill>
        <p:spPr>
          <a:xfrm>
            <a:off x="598143" y="576497"/>
            <a:ext cx="3135263" cy="1155095"/>
          </a:xfrm>
          <a:prstGeom prst="rect">
            <a:avLst/>
          </a:prstGeom>
          <a:noFill/>
          <a:ln>
            <a:noFill/>
          </a:ln>
        </p:spPr>
      </p:pic>
      <p:sp>
        <p:nvSpPr>
          <p:cNvPr id="324" name="Google Shape;324;g27c097032c6_0_1181"/>
          <p:cNvSpPr txBox="1">
            <a:spLocks noGrp="1"/>
          </p:cNvSpPr>
          <p:nvPr>
            <p:ph type="body" idx="3"/>
          </p:nvPr>
        </p:nvSpPr>
        <p:spPr>
          <a:xfrm>
            <a:off x="4254827" y="478456"/>
            <a:ext cx="5928600" cy="1194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nfo or Image border Slide 2">
  <p:cSld name="Info or Image border Slide 2">
    <p:spTree>
      <p:nvGrpSpPr>
        <p:cNvPr id="1" name="Shape 325"/>
        <p:cNvGrpSpPr/>
        <p:nvPr/>
      </p:nvGrpSpPr>
      <p:grpSpPr>
        <a:xfrm>
          <a:off x="0" y="0"/>
          <a:ext cx="0" cy="0"/>
          <a:chOff x="0" y="0"/>
          <a:chExt cx="0" cy="0"/>
        </a:xfrm>
      </p:grpSpPr>
      <p:pic>
        <p:nvPicPr>
          <p:cNvPr id="326" name="Google Shape;326;g27c097032c6_0_1192"/>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327" name="Google Shape;327;g27c097032c6_0_119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g27c097032c6_0_119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g27c097032c6_0_119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30" name="Google Shape;330;g27c097032c6_0_1192"/>
          <p:cNvSpPr/>
          <p:nvPr/>
        </p:nvSpPr>
        <p:spPr>
          <a:xfrm>
            <a:off x="7631786" y="1788460"/>
            <a:ext cx="4218000" cy="4429200"/>
          </a:xfrm>
          <a:prstGeom prst="rect">
            <a:avLst/>
          </a:prstGeom>
          <a:solidFill>
            <a:srgbClr val="BBDB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1" name="Google Shape;331;g27c097032c6_0_1192"/>
          <p:cNvSpPr txBox="1">
            <a:spLocks noGrp="1"/>
          </p:cNvSpPr>
          <p:nvPr>
            <p:ph type="body" idx="1"/>
          </p:nvPr>
        </p:nvSpPr>
        <p:spPr>
          <a:xfrm>
            <a:off x="588502" y="1788460"/>
            <a:ext cx="6814800" cy="4567800"/>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000"/>
              </a:spcBef>
              <a:spcAft>
                <a:spcPts val="0"/>
              </a:spcAft>
              <a:buClr>
                <a:srgbClr val="006600"/>
              </a:buClr>
              <a:buSzPts val="1920"/>
              <a:buFont typeface="Arial"/>
              <a:buChar char="•"/>
              <a:defRPr sz="2400">
                <a:latin typeface="Calibri"/>
                <a:ea typeface="Calibri"/>
                <a:cs typeface="Calibri"/>
                <a:sym typeface="Calibri"/>
              </a:defRPr>
            </a:lvl1pPr>
            <a:lvl2pPr marL="914400" lvl="1"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3pPr>
            <a:lvl4pPr marL="1828800" lvl="3"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4pPr>
            <a:lvl5pPr marL="2286000" lvl="4"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2" name="Google Shape;332;g27c097032c6_0_1192"/>
          <p:cNvSpPr>
            <a:spLocks noGrp="1"/>
          </p:cNvSpPr>
          <p:nvPr>
            <p:ph type="pic" idx="2"/>
          </p:nvPr>
        </p:nvSpPr>
        <p:spPr>
          <a:xfrm>
            <a:off x="7776021" y="1872866"/>
            <a:ext cx="3947700" cy="4251600"/>
          </a:xfrm>
          <a:prstGeom prst="rect">
            <a:avLst/>
          </a:prstGeom>
          <a:noFill/>
          <a:ln>
            <a:noFill/>
          </a:ln>
        </p:spPr>
      </p:sp>
      <p:cxnSp>
        <p:nvCxnSpPr>
          <p:cNvPr id="333" name="Google Shape;333;g27c097032c6_0_1192"/>
          <p:cNvCxnSpPr/>
          <p:nvPr/>
        </p:nvCxnSpPr>
        <p:spPr>
          <a:xfrm>
            <a:off x="3952775" y="576497"/>
            <a:ext cx="0" cy="1059900"/>
          </a:xfrm>
          <a:prstGeom prst="straightConnector1">
            <a:avLst/>
          </a:prstGeom>
          <a:noFill/>
          <a:ln w="12700" cap="flat" cmpd="sng">
            <a:solidFill>
              <a:srgbClr val="FFC000"/>
            </a:solidFill>
            <a:prstDash val="solid"/>
            <a:miter lim="800000"/>
            <a:headEnd type="none" w="sm" len="sm"/>
            <a:tailEnd type="none" w="sm" len="sm"/>
          </a:ln>
        </p:spPr>
      </p:cxnSp>
      <p:pic>
        <p:nvPicPr>
          <p:cNvPr id="334" name="Google Shape;334;g27c097032c6_0_1192"/>
          <p:cNvPicPr preferRelativeResize="0"/>
          <p:nvPr/>
        </p:nvPicPr>
        <p:blipFill rotWithShape="1">
          <a:blip r:embed="rId3">
            <a:alphaModFix/>
          </a:blip>
          <a:srcRect/>
          <a:stretch/>
        </p:blipFill>
        <p:spPr>
          <a:xfrm>
            <a:off x="598143" y="576497"/>
            <a:ext cx="3135263" cy="1155095"/>
          </a:xfrm>
          <a:prstGeom prst="rect">
            <a:avLst/>
          </a:prstGeom>
          <a:noFill/>
          <a:ln>
            <a:noFill/>
          </a:ln>
        </p:spPr>
      </p:pic>
      <p:sp>
        <p:nvSpPr>
          <p:cNvPr id="335" name="Google Shape;335;g27c097032c6_0_1192"/>
          <p:cNvSpPr txBox="1">
            <a:spLocks noGrp="1"/>
          </p:cNvSpPr>
          <p:nvPr>
            <p:ph type="body" idx="3"/>
          </p:nvPr>
        </p:nvSpPr>
        <p:spPr>
          <a:xfrm>
            <a:off x="4254827" y="478456"/>
            <a:ext cx="5928600" cy="1194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fo or Image Slide">
  <p:cSld name="Info or Image Slide">
    <p:spTree>
      <p:nvGrpSpPr>
        <p:cNvPr id="1" name="Shape 26"/>
        <p:cNvGrpSpPr/>
        <p:nvPr/>
      </p:nvGrpSpPr>
      <p:grpSpPr>
        <a:xfrm>
          <a:off x="0" y="0"/>
          <a:ext cx="0" cy="0"/>
          <a:chOff x="0" y="0"/>
          <a:chExt cx="0" cy="0"/>
        </a:xfrm>
      </p:grpSpPr>
      <p:pic>
        <p:nvPicPr>
          <p:cNvPr id="27" name="Google Shape;27;p22"/>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28" name="Google Shape;2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1" name="Google Shape;31;p22"/>
          <p:cNvSpPr txBox="1">
            <a:spLocks noGrp="1"/>
          </p:cNvSpPr>
          <p:nvPr>
            <p:ph type="body" idx="1"/>
          </p:nvPr>
        </p:nvSpPr>
        <p:spPr>
          <a:xfrm>
            <a:off x="6264811" y="1887705"/>
            <a:ext cx="5317588" cy="423845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6600"/>
              </a:buClr>
              <a:buSzPts val="2800"/>
              <a:buFont typeface="Arial"/>
              <a:buChar char="•"/>
              <a:defRPr sz="2800">
                <a:latin typeface="Calibri"/>
                <a:ea typeface="Calibri"/>
                <a:cs typeface="Calibri"/>
                <a:sym typeface="Calibri"/>
              </a:defRPr>
            </a:lvl1pPr>
            <a:lvl2pPr marL="914400" lvl="1"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55600" algn="l">
              <a:lnSpc>
                <a:spcPct val="90000"/>
              </a:lnSpc>
              <a:spcBef>
                <a:spcPts val="500"/>
              </a:spcBef>
              <a:spcAft>
                <a:spcPts val="0"/>
              </a:spcAft>
              <a:buClr>
                <a:srgbClr val="006600"/>
              </a:buClr>
              <a:buSzPts val="2000"/>
              <a:buFont typeface="Arial"/>
              <a:buChar char="•"/>
              <a:defRPr sz="2000">
                <a:latin typeface="Calibri"/>
                <a:ea typeface="Calibri"/>
                <a:cs typeface="Calibri"/>
                <a:sym typeface="Calibri"/>
              </a:defRPr>
            </a:lvl3pPr>
            <a:lvl4pPr marL="1828800" lvl="3" indent="-342900" algn="l">
              <a:lnSpc>
                <a:spcPct val="90000"/>
              </a:lnSpc>
              <a:spcBef>
                <a:spcPts val="500"/>
              </a:spcBef>
              <a:spcAft>
                <a:spcPts val="0"/>
              </a:spcAft>
              <a:buClr>
                <a:srgbClr val="006600"/>
              </a:buClr>
              <a:buSzPts val="1800"/>
              <a:buFont typeface="Arial"/>
              <a:buChar char="•"/>
              <a:defRPr sz="1800">
                <a:latin typeface="Calibri"/>
                <a:ea typeface="Calibri"/>
                <a:cs typeface="Calibri"/>
                <a:sym typeface="Calibri"/>
              </a:defRPr>
            </a:lvl4pPr>
            <a:lvl5pPr marL="2286000" lvl="4" indent="-342900" algn="l">
              <a:lnSpc>
                <a:spcPct val="90000"/>
              </a:lnSpc>
              <a:spcBef>
                <a:spcPts val="500"/>
              </a:spcBef>
              <a:spcAft>
                <a:spcPts val="0"/>
              </a:spcAft>
              <a:buClr>
                <a:srgbClr val="006600"/>
              </a:buClr>
              <a:buSzPts val="1800"/>
              <a:buFont typeface="Arial"/>
              <a:buChar char="•"/>
              <a:defRPr sz="18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32" name="Google Shape;32;p22"/>
          <p:cNvSpPr txBox="1">
            <a:spLocks noGrp="1"/>
          </p:cNvSpPr>
          <p:nvPr>
            <p:ph type="body" idx="2"/>
          </p:nvPr>
        </p:nvSpPr>
        <p:spPr>
          <a:xfrm>
            <a:off x="600221" y="1887705"/>
            <a:ext cx="5317588" cy="423845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6600"/>
              </a:buClr>
              <a:buSzPts val="2800"/>
              <a:buFont typeface="Arial"/>
              <a:buChar char="•"/>
              <a:defRPr sz="2800">
                <a:latin typeface="Calibri"/>
                <a:ea typeface="Calibri"/>
                <a:cs typeface="Calibri"/>
                <a:sym typeface="Calibri"/>
              </a:defRPr>
            </a:lvl1pPr>
            <a:lvl2pPr marL="914400" lvl="1"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55600" algn="l">
              <a:lnSpc>
                <a:spcPct val="90000"/>
              </a:lnSpc>
              <a:spcBef>
                <a:spcPts val="500"/>
              </a:spcBef>
              <a:spcAft>
                <a:spcPts val="0"/>
              </a:spcAft>
              <a:buClr>
                <a:srgbClr val="006600"/>
              </a:buClr>
              <a:buSzPts val="2000"/>
              <a:buFont typeface="Arial"/>
              <a:buChar char="•"/>
              <a:defRPr sz="2000">
                <a:latin typeface="Calibri"/>
                <a:ea typeface="Calibri"/>
                <a:cs typeface="Calibri"/>
                <a:sym typeface="Calibri"/>
              </a:defRPr>
            </a:lvl3pPr>
            <a:lvl4pPr marL="1828800" lvl="3" indent="-342900" algn="l">
              <a:lnSpc>
                <a:spcPct val="90000"/>
              </a:lnSpc>
              <a:spcBef>
                <a:spcPts val="500"/>
              </a:spcBef>
              <a:spcAft>
                <a:spcPts val="0"/>
              </a:spcAft>
              <a:buClr>
                <a:srgbClr val="006600"/>
              </a:buClr>
              <a:buSzPts val="1800"/>
              <a:buFont typeface="Arial"/>
              <a:buChar char="•"/>
              <a:defRPr sz="1800">
                <a:latin typeface="Calibri"/>
                <a:ea typeface="Calibri"/>
                <a:cs typeface="Calibri"/>
                <a:sym typeface="Calibri"/>
              </a:defRPr>
            </a:lvl4pPr>
            <a:lvl5pPr marL="2286000" lvl="4" indent="-342900" algn="l">
              <a:lnSpc>
                <a:spcPct val="90000"/>
              </a:lnSpc>
              <a:spcBef>
                <a:spcPts val="500"/>
              </a:spcBef>
              <a:spcAft>
                <a:spcPts val="0"/>
              </a:spcAft>
              <a:buClr>
                <a:srgbClr val="006600"/>
              </a:buClr>
              <a:buSzPts val="1800"/>
              <a:buFont typeface="Arial"/>
              <a:buChar char="•"/>
              <a:defRPr sz="18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cxnSp>
        <p:nvCxnSpPr>
          <p:cNvPr id="33" name="Google Shape;33;p22"/>
          <p:cNvCxnSpPr/>
          <p:nvPr/>
        </p:nvCxnSpPr>
        <p:spPr>
          <a:xfrm>
            <a:off x="3952775" y="576497"/>
            <a:ext cx="0" cy="1059798"/>
          </a:xfrm>
          <a:prstGeom prst="straightConnector1">
            <a:avLst/>
          </a:prstGeom>
          <a:noFill/>
          <a:ln w="12700" cap="flat" cmpd="sng">
            <a:solidFill>
              <a:srgbClr val="FFC000"/>
            </a:solidFill>
            <a:prstDash val="solid"/>
            <a:miter lim="800000"/>
            <a:headEnd type="none" w="sm" len="sm"/>
            <a:tailEnd type="none" w="sm" len="sm"/>
          </a:ln>
        </p:spPr>
      </p:cxnSp>
      <p:pic>
        <p:nvPicPr>
          <p:cNvPr id="34" name="Google Shape;34;p22"/>
          <p:cNvPicPr preferRelativeResize="0"/>
          <p:nvPr/>
        </p:nvPicPr>
        <p:blipFill rotWithShape="1">
          <a:blip r:embed="rId3">
            <a:alphaModFix/>
          </a:blip>
          <a:srcRect/>
          <a:stretch/>
        </p:blipFill>
        <p:spPr>
          <a:xfrm>
            <a:off x="598143" y="576497"/>
            <a:ext cx="3135263" cy="1155096"/>
          </a:xfrm>
          <a:prstGeom prst="rect">
            <a:avLst/>
          </a:prstGeom>
          <a:noFill/>
          <a:ln>
            <a:noFill/>
          </a:ln>
        </p:spPr>
      </p:pic>
      <p:sp>
        <p:nvSpPr>
          <p:cNvPr id="35" name="Google Shape;35;p22"/>
          <p:cNvSpPr txBox="1">
            <a:spLocks noGrp="1"/>
          </p:cNvSpPr>
          <p:nvPr>
            <p:ph type="body" idx="3"/>
          </p:nvPr>
        </p:nvSpPr>
        <p:spPr>
          <a:xfrm>
            <a:off x="4254827" y="478456"/>
            <a:ext cx="5928689" cy="11942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mage Slide">
  <p:cSld name="Image Slide">
    <p:spTree>
      <p:nvGrpSpPr>
        <p:cNvPr id="1" name="Shape 336"/>
        <p:cNvGrpSpPr/>
        <p:nvPr/>
      </p:nvGrpSpPr>
      <p:grpSpPr>
        <a:xfrm>
          <a:off x="0" y="0"/>
          <a:ext cx="0" cy="0"/>
          <a:chOff x="0" y="0"/>
          <a:chExt cx="0" cy="0"/>
        </a:xfrm>
      </p:grpSpPr>
      <p:pic>
        <p:nvPicPr>
          <p:cNvPr id="337" name="Google Shape;337;g27c097032c6_0_1203"/>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338" name="Google Shape;338;g27c097032c6_0_120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g27c097032c6_0_120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0" name="Google Shape;340;g27c097032c6_0_120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41" name="Google Shape;341;g27c097032c6_0_1203"/>
          <p:cNvSpPr>
            <a:spLocks noGrp="1"/>
          </p:cNvSpPr>
          <p:nvPr>
            <p:ph type="pic" idx="2"/>
          </p:nvPr>
        </p:nvSpPr>
        <p:spPr>
          <a:xfrm>
            <a:off x="6071432" y="4018838"/>
            <a:ext cx="5282400" cy="2182800"/>
          </a:xfrm>
          <a:prstGeom prst="rect">
            <a:avLst/>
          </a:prstGeom>
          <a:noFill/>
          <a:ln>
            <a:noFill/>
          </a:ln>
        </p:spPr>
      </p:sp>
      <p:sp>
        <p:nvSpPr>
          <p:cNvPr id="342" name="Google Shape;342;g27c097032c6_0_1203"/>
          <p:cNvSpPr>
            <a:spLocks noGrp="1"/>
          </p:cNvSpPr>
          <p:nvPr>
            <p:ph type="pic" idx="3"/>
          </p:nvPr>
        </p:nvSpPr>
        <p:spPr>
          <a:xfrm>
            <a:off x="6071432" y="1838345"/>
            <a:ext cx="5282400" cy="2182800"/>
          </a:xfrm>
          <a:prstGeom prst="rect">
            <a:avLst/>
          </a:prstGeom>
          <a:noFill/>
          <a:ln>
            <a:noFill/>
          </a:ln>
        </p:spPr>
      </p:sp>
      <p:sp>
        <p:nvSpPr>
          <p:cNvPr id="343" name="Google Shape;343;g27c097032c6_0_1203"/>
          <p:cNvSpPr>
            <a:spLocks noGrp="1"/>
          </p:cNvSpPr>
          <p:nvPr>
            <p:ph type="pic" idx="4"/>
          </p:nvPr>
        </p:nvSpPr>
        <p:spPr>
          <a:xfrm>
            <a:off x="763224" y="4018838"/>
            <a:ext cx="5282400" cy="2182800"/>
          </a:xfrm>
          <a:prstGeom prst="rect">
            <a:avLst/>
          </a:prstGeom>
          <a:noFill/>
          <a:ln>
            <a:noFill/>
          </a:ln>
        </p:spPr>
      </p:sp>
      <p:sp>
        <p:nvSpPr>
          <p:cNvPr id="344" name="Google Shape;344;g27c097032c6_0_1203"/>
          <p:cNvSpPr>
            <a:spLocks noGrp="1"/>
          </p:cNvSpPr>
          <p:nvPr>
            <p:ph type="pic" idx="5"/>
          </p:nvPr>
        </p:nvSpPr>
        <p:spPr>
          <a:xfrm>
            <a:off x="763224" y="1838345"/>
            <a:ext cx="5282400" cy="2182800"/>
          </a:xfrm>
          <a:prstGeom prst="rect">
            <a:avLst/>
          </a:prstGeom>
          <a:noFill/>
          <a:ln>
            <a:noFill/>
          </a:ln>
        </p:spPr>
      </p:sp>
      <p:cxnSp>
        <p:nvCxnSpPr>
          <p:cNvPr id="345" name="Google Shape;345;g27c097032c6_0_1203"/>
          <p:cNvCxnSpPr/>
          <p:nvPr/>
        </p:nvCxnSpPr>
        <p:spPr>
          <a:xfrm>
            <a:off x="3952775" y="576497"/>
            <a:ext cx="0" cy="1059900"/>
          </a:xfrm>
          <a:prstGeom prst="straightConnector1">
            <a:avLst/>
          </a:prstGeom>
          <a:noFill/>
          <a:ln w="12700" cap="flat" cmpd="sng">
            <a:solidFill>
              <a:srgbClr val="FFC000"/>
            </a:solidFill>
            <a:prstDash val="solid"/>
            <a:miter lim="800000"/>
            <a:headEnd type="none" w="sm" len="sm"/>
            <a:tailEnd type="none" w="sm" len="sm"/>
          </a:ln>
        </p:spPr>
      </p:cxnSp>
      <p:pic>
        <p:nvPicPr>
          <p:cNvPr id="346" name="Google Shape;346;g27c097032c6_0_1203"/>
          <p:cNvPicPr preferRelativeResize="0"/>
          <p:nvPr/>
        </p:nvPicPr>
        <p:blipFill rotWithShape="1">
          <a:blip r:embed="rId3">
            <a:alphaModFix/>
          </a:blip>
          <a:srcRect/>
          <a:stretch/>
        </p:blipFill>
        <p:spPr>
          <a:xfrm>
            <a:off x="598143" y="576497"/>
            <a:ext cx="3135263" cy="1155095"/>
          </a:xfrm>
          <a:prstGeom prst="rect">
            <a:avLst/>
          </a:prstGeom>
          <a:noFill/>
          <a:ln>
            <a:noFill/>
          </a:ln>
        </p:spPr>
      </p:pic>
      <p:sp>
        <p:nvSpPr>
          <p:cNvPr id="347" name="Google Shape;347;g27c097032c6_0_1203"/>
          <p:cNvSpPr txBox="1">
            <a:spLocks noGrp="1"/>
          </p:cNvSpPr>
          <p:nvPr>
            <p:ph type="body" idx="1"/>
          </p:nvPr>
        </p:nvSpPr>
        <p:spPr>
          <a:xfrm>
            <a:off x="4254827" y="478456"/>
            <a:ext cx="5928600" cy="1194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 Slide 2">
  <p:cSld name="Image Slide 2">
    <p:spTree>
      <p:nvGrpSpPr>
        <p:cNvPr id="1" name="Shape 348"/>
        <p:cNvGrpSpPr/>
        <p:nvPr/>
      </p:nvGrpSpPr>
      <p:grpSpPr>
        <a:xfrm>
          <a:off x="0" y="0"/>
          <a:ext cx="0" cy="0"/>
          <a:chOff x="0" y="0"/>
          <a:chExt cx="0" cy="0"/>
        </a:xfrm>
      </p:grpSpPr>
      <p:pic>
        <p:nvPicPr>
          <p:cNvPr id="349" name="Google Shape;349;g27c097032c6_0_1215"/>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350" name="Google Shape;350;g27c097032c6_0_12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1" name="Google Shape;351;g27c097032c6_0_12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2" name="Google Shape;352;g27c097032c6_0_12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53" name="Google Shape;353;g27c097032c6_0_1215"/>
          <p:cNvSpPr>
            <a:spLocks noGrp="1"/>
          </p:cNvSpPr>
          <p:nvPr>
            <p:ph type="pic" idx="2"/>
          </p:nvPr>
        </p:nvSpPr>
        <p:spPr>
          <a:xfrm>
            <a:off x="6071432" y="4018838"/>
            <a:ext cx="5282400" cy="2182800"/>
          </a:xfrm>
          <a:prstGeom prst="rect">
            <a:avLst/>
          </a:prstGeom>
          <a:noFill/>
          <a:ln>
            <a:noFill/>
          </a:ln>
        </p:spPr>
      </p:sp>
      <p:sp>
        <p:nvSpPr>
          <p:cNvPr id="354" name="Google Shape;354;g27c097032c6_0_1215"/>
          <p:cNvSpPr>
            <a:spLocks noGrp="1"/>
          </p:cNvSpPr>
          <p:nvPr>
            <p:ph type="pic" idx="3"/>
          </p:nvPr>
        </p:nvSpPr>
        <p:spPr>
          <a:xfrm>
            <a:off x="6071432" y="1838345"/>
            <a:ext cx="5282400" cy="2182800"/>
          </a:xfrm>
          <a:prstGeom prst="rect">
            <a:avLst/>
          </a:prstGeom>
          <a:noFill/>
          <a:ln>
            <a:noFill/>
          </a:ln>
        </p:spPr>
      </p:sp>
      <p:sp>
        <p:nvSpPr>
          <p:cNvPr id="355" name="Google Shape;355;g27c097032c6_0_1215"/>
          <p:cNvSpPr>
            <a:spLocks noGrp="1"/>
          </p:cNvSpPr>
          <p:nvPr>
            <p:ph type="pic" idx="4"/>
          </p:nvPr>
        </p:nvSpPr>
        <p:spPr>
          <a:xfrm>
            <a:off x="763224" y="1838344"/>
            <a:ext cx="5282400" cy="4363200"/>
          </a:xfrm>
          <a:prstGeom prst="rect">
            <a:avLst/>
          </a:prstGeom>
          <a:noFill/>
          <a:ln>
            <a:noFill/>
          </a:ln>
        </p:spPr>
      </p:sp>
      <p:cxnSp>
        <p:nvCxnSpPr>
          <p:cNvPr id="356" name="Google Shape;356;g27c097032c6_0_1215"/>
          <p:cNvCxnSpPr/>
          <p:nvPr/>
        </p:nvCxnSpPr>
        <p:spPr>
          <a:xfrm>
            <a:off x="3952775" y="576497"/>
            <a:ext cx="0" cy="1059900"/>
          </a:xfrm>
          <a:prstGeom prst="straightConnector1">
            <a:avLst/>
          </a:prstGeom>
          <a:noFill/>
          <a:ln w="12700" cap="flat" cmpd="sng">
            <a:solidFill>
              <a:srgbClr val="FFC000"/>
            </a:solidFill>
            <a:prstDash val="solid"/>
            <a:miter lim="800000"/>
            <a:headEnd type="none" w="sm" len="sm"/>
            <a:tailEnd type="none" w="sm" len="sm"/>
          </a:ln>
        </p:spPr>
      </p:cxnSp>
      <p:pic>
        <p:nvPicPr>
          <p:cNvPr id="357" name="Google Shape;357;g27c097032c6_0_1215"/>
          <p:cNvPicPr preferRelativeResize="0"/>
          <p:nvPr/>
        </p:nvPicPr>
        <p:blipFill rotWithShape="1">
          <a:blip r:embed="rId3">
            <a:alphaModFix/>
          </a:blip>
          <a:srcRect/>
          <a:stretch/>
        </p:blipFill>
        <p:spPr>
          <a:xfrm>
            <a:off x="598143" y="576497"/>
            <a:ext cx="3135263" cy="1155095"/>
          </a:xfrm>
          <a:prstGeom prst="rect">
            <a:avLst/>
          </a:prstGeom>
          <a:noFill/>
          <a:ln>
            <a:noFill/>
          </a:ln>
        </p:spPr>
      </p:pic>
      <p:sp>
        <p:nvSpPr>
          <p:cNvPr id="358" name="Google Shape;358;g27c097032c6_0_1215"/>
          <p:cNvSpPr txBox="1">
            <a:spLocks noGrp="1"/>
          </p:cNvSpPr>
          <p:nvPr>
            <p:ph type="body" idx="1"/>
          </p:nvPr>
        </p:nvSpPr>
        <p:spPr>
          <a:xfrm>
            <a:off x="4254827" y="478456"/>
            <a:ext cx="5928600" cy="1194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ver1">
  <p:cSld name="Cover1">
    <p:spTree>
      <p:nvGrpSpPr>
        <p:cNvPr id="1" name="Shape 365"/>
        <p:cNvGrpSpPr/>
        <p:nvPr/>
      </p:nvGrpSpPr>
      <p:grpSpPr>
        <a:xfrm>
          <a:off x="0" y="0"/>
          <a:ext cx="0" cy="0"/>
          <a:chOff x="0" y="0"/>
          <a:chExt cx="0" cy="0"/>
        </a:xfrm>
      </p:grpSpPr>
      <p:pic>
        <p:nvPicPr>
          <p:cNvPr id="366" name="Google Shape;366;g2f2da9b86e6_2_3206"/>
          <p:cNvPicPr preferRelativeResize="0"/>
          <p:nvPr/>
        </p:nvPicPr>
        <p:blipFill rotWithShape="1">
          <a:blip r:embed="rId2">
            <a:alphaModFix/>
          </a:blip>
          <a:srcRect/>
          <a:stretch/>
        </p:blipFill>
        <p:spPr>
          <a:xfrm>
            <a:off x="6096000" y="-305583"/>
            <a:ext cx="6095999" cy="4170395"/>
          </a:xfrm>
          <a:prstGeom prst="rect">
            <a:avLst/>
          </a:prstGeom>
          <a:noFill/>
          <a:ln>
            <a:noFill/>
          </a:ln>
        </p:spPr>
      </p:pic>
      <p:pic>
        <p:nvPicPr>
          <p:cNvPr id="367" name="Google Shape;367;g2f2da9b86e6_2_3206"/>
          <p:cNvPicPr preferRelativeResize="0"/>
          <p:nvPr/>
        </p:nvPicPr>
        <p:blipFill rotWithShape="1">
          <a:blip r:embed="rId3">
            <a:alphaModFix/>
          </a:blip>
          <a:srcRect/>
          <a:stretch/>
        </p:blipFill>
        <p:spPr>
          <a:xfrm>
            <a:off x="-22034" y="-201132"/>
            <a:ext cx="6118035" cy="4065943"/>
          </a:xfrm>
          <a:prstGeom prst="rect">
            <a:avLst/>
          </a:prstGeom>
          <a:noFill/>
          <a:ln>
            <a:noFill/>
          </a:ln>
        </p:spPr>
      </p:pic>
      <p:pic>
        <p:nvPicPr>
          <p:cNvPr id="368" name="Google Shape;368;g2f2da9b86e6_2_3206"/>
          <p:cNvPicPr preferRelativeResize="0"/>
          <p:nvPr/>
        </p:nvPicPr>
        <p:blipFill rotWithShape="1">
          <a:blip r:embed="rId4">
            <a:alphaModFix/>
          </a:blip>
          <a:srcRect/>
          <a:stretch/>
        </p:blipFill>
        <p:spPr>
          <a:xfrm>
            <a:off x="-23971" y="-9626"/>
            <a:ext cx="12556063" cy="2258556"/>
          </a:xfrm>
          <a:prstGeom prst="rect">
            <a:avLst/>
          </a:prstGeom>
          <a:noFill/>
          <a:ln>
            <a:noFill/>
          </a:ln>
        </p:spPr>
      </p:pic>
      <p:sp>
        <p:nvSpPr>
          <p:cNvPr id="369" name="Google Shape;369;g2f2da9b86e6_2_3206"/>
          <p:cNvSpPr txBox="1">
            <a:spLocks noGrp="1"/>
          </p:cNvSpPr>
          <p:nvPr>
            <p:ph type="body" idx="1"/>
          </p:nvPr>
        </p:nvSpPr>
        <p:spPr>
          <a:xfrm>
            <a:off x="2130424" y="5761060"/>
            <a:ext cx="7931100" cy="7890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Clr>
                <a:srgbClr val="FFC000"/>
              </a:buClr>
              <a:buSzPts val="4400"/>
              <a:buNone/>
              <a:defRPr sz="4400" b="1">
                <a:solidFill>
                  <a:srgbClr val="FFC000"/>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370" name="Google Shape;370;g2f2da9b86e6_2_3206"/>
          <p:cNvPicPr preferRelativeResize="0"/>
          <p:nvPr/>
        </p:nvPicPr>
        <p:blipFill>
          <a:blip r:embed="rId5">
            <a:alphaModFix/>
          </a:blip>
          <a:stretch>
            <a:fillRect/>
          </a:stretch>
        </p:blipFill>
        <p:spPr>
          <a:xfrm>
            <a:off x="5019831" y="4045925"/>
            <a:ext cx="2145935" cy="153400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ver2">
  <p:cSld name="Cover2">
    <p:spTree>
      <p:nvGrpSpPr>
        <p:cNvPr id="1" name="Shape 371"/>
        <p:cNvGrpSpPr/>
        <p:nvPr/>
      </p:nvGrpSpPr>
      <p:grpSpPr>
        <a:xfrm>
          <a:off x="0" y="0"/>
          <a:ext cx="0" cy="0"/>
          <a:chOff x="0" y="0"/>
          <a:chExt cx="0" cy="0"/>
        </a:xfrm>
      </p:grpSpPr>
      <p:pic>
        <p:nvPicPr>
          <p:cNvPr id="372" name="Google Shape;372;g2f2da9b86e6_2_3212"/>
          <p:cNvPicPr preferRelativeResize="0"/>
          <p:nvPr/>
        </p:nvPicPr>
        <p:blipFill rotWithShape="1">
          <a:blip r:embed="rId2">
            <a:alphaModFix/>
          </a:blip>
          <a:srcRect/>
          <a:stretch/>
        </p:blipFill>
        <p:spPr>
          <a:xfrm>
            <a:off x="6096000" y="3039214"/>
            <a:ext cx="6095999" cy="4170395"/>
          </a:xfrm>
          <a:prstGeom prst="rect">
            <a:avLst/>
          </a:prstGeom>
          <a:noFill/>
          <a:ln>
            <a:noFill/>
          </a:ln>
        </p:spPr>
      </p:pic>
      <p:pic>
        <p:nvPicPr>
          <p:cNvPr id="373" name="Google Shape;373;g2f2da9b86e6_2_3212"/>
          <p:cNvPicPr preferRelativeResize="0"/>
          <p:nvPr/>
        </p:nvPicPr>
        <p:blipFill rotWithShape="1">
          <a:blip r:embed="rId3">
            <a:alphaModFix/>
          </a:blip>
          <a:srcRect/>
          <a:stretch/>
        </p:blipFill>
        <p:spPr>
          <a:xfrm>
            <a:off x="-22034" y="3039214"/>
            <a:ext cx="6118035" cy="4065943"/>
          </a:xfrm>
          <a:prstGeom prst="rect">
            <a:avLst/>
          </a:prstGeom>
          <a:noFill/>
          <a:ln>
            <a:noFill/>
          </a:ln>
        </p:spPr>
      </p:pic>
      <p:pic>
        <p:nvPicPr>
          <p:cNvPr id="374" name="Google Shape;374;g2f2da9b86e6_2_3212"/>
          <p:cNvPicPr preferRelativeResize="0"/>
          <p:nvPr/>
        </p:nvPicPr>
        <p:blipFill rotWithShape="1">
          <a:blip r:embed="rId4">
            <a:alphaModFix/>
          </a:blip>
          <a:srcRect/>
          <a:stretch/>
        </p:blipFill>
        <p:spPr>
          <a:xfrm>
            <a:off x="-23971" y="-9626"/>
            <a:ext cx="12556063" cy="2258556"/>
          </a:xfrm>
          <a:prstGeom prst="rect">
            <a:avLst/>
          </a:prstGeom>
          <a:noFill/>
          <a:ln>
            <a:noFill/>
          </a:ln>
        </p:spPr>
      </p:pic>
      <p:sp>
        <p:nvSpPr>
          <p:cNvPr id="375" name="Google Shape;375;g2f2da9b86e6_2_3212"/>
          <p:cNvSpPr txBox="1">
            <a:spLocks noGrp="1"/>
          </p:cNvSpPr>
          <p:nvPr>
            <p:ph type="body" idx="1"/>
          </p:nvPr>
        </p:nvSpPr>
        <p:spPr>
          <a:xfrm>
            <a:off x="2130424" y="2163958"/>
            <a:ext cx="7931100" cy="7890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Clr>
                <a:srgbClr val="FFC000"/>
              </a:buClr>
              <a:buSzPts val="4400"/>
              <a:buNone/>
              <a:defRPr sz="4400" b="1">
                <a:solidFill>
                  <a:srgbClr val="FFC000"/>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376" name="Google Shape;376;g2f2da9b86e6_2_3212"/>
          <p:cNvPicPr preferRelativeResize="0"/>
          <p:nvPr/>
        </p:nvPicPr>
        <p:blipFill>
          <a:blip r:embed="rId5">
            <a:alphaModFix/>
          </a:blip>
          <a:stretch>
            <a:fillRect/>
          </a:stretch>
        </p:blipFill>
        <p:spPr>
          <a:xfrm>
            <a:off x="5019831" y="583450"/>
            <a:ext cx="2145935" cy="153400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harts Tables Infographic with Summary">
  <p:cSld name="Charts Tables Infographic with Summary">
    <p:spTree>
      <p:nvGrpSpPr>
        <p:cNvPr id="1" name="Shape 377"/>
        <p:cNvGrpSpPr/>
        <p:nvPr/>
      </p:nvGrpSpPr>
      <p:grpSpPr>
        <a:xfrm>
          <a:off x="0" y="0"/>
          <a:ext cx="0" cy="0"/>
          <a:chOff x="0" y="0"/>
          <a:chExt cx="0" cy="0"/>
        </a:xfrm>
      </p:grpSpPr>
      <p:pic>
        <p:nvPicPr>
          <p:cNvPr id="378" name="Google Shape;378;g2f2da9b86e6_2_3218"/>
          <p:cNvPicPr preferRelativeResize="0"/>
          <p:nvPr/>
        </p:nvPicPr>
        <p:blipFill rotWithShape="1">
          <a:blip r:embed="rId2">
            <a:alphaModFix/>
          </a:blip>
          <a:srcRect/>
          <a:stretch/>
        </p:blipFill>
        <p:spPr>
          <a:xfrm>
            <a:off x="-67731" y="0"/>
            <a:ext cx="12556063" cy="2258556"/>
          </a:xfrm>
          <a:prstGeom prst="rect">
            <a:avLst/>
          </a:prstGeom>
          <a:noFill/>
          <a:ln>
            <a:noFill/>
          </a:ln>
        </p:spPr>
      </p:pic>
      <p:sp>
        <p:nvSpPr>
          <p:cNvPr id="379" name="Google Shape;379;g2f2da9b86e6_2_32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0" name="Google Shape;380;g2f2da9b86e6_2_32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1" name="Google Shape;381;g2f2da9b86e6_2_32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82" name="Google Shape;382;g2f2da9b86e6_2_3218"/>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383" name="Google Shape;383;g2f2da9b86e6_2_3218"/>
          <p:cNvSpPr txBox="1">
            <a:spLocks noGrp="1"/>
          </p:cNvSpPr>
          <p:nvPr>
            <p:ph type="body" idx="1"/>
          </p:nvPr>
        </p:nvSpPr>
        <p:spPr>
          <a:xfrm>
            <a:off x="599018" y="5254658"/>
            <a:ext cx="11222700" cy="365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Clr>
                <a:srgbClr val="FFC000"/>
              </a:buClr>
              <a:buSzPts val="2800"/>
              <a:buNone/>
              <a:defRPr b="1">
                <a:solidFill>
                  <a:srgbClr val="FFC000"/>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84" name="Google Shape;384;g2f2da9b86e6_2_3218"/>
          <p:cNvSpPr txBox="1">
            <a:spLocks noGrp="1"/>
          </p:cNvSpPr>
          <p:nvPr>
            <p:ph type="body" idx="2"/>
          </p:nvPr>
        </p:nvSpPr>
        <p:spPr>
          <a:xfrm>
            <a:off x="599018" y="5714921"/>
            <a:ext cx="112227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00622F"/>
              </a:buClr>
              <a:buSzPts val="1400"/>
              <a:buNone/>
              <a:defRPr sz="1400" b="0">
                <a:solidFill>
                  <a:srgbClr val="00622F"/>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85" name="Google Shape;385;g2f2da9b86e6_2_3218"/>
          <p:cNvSpPr txBox="1">
            <a:spLocks noGrp="1"/>
          </p:cNvSpPr>
          <p:nvPr>
            <p:ph type="body" idx="3"/>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FC000"/>
              </a:buClr>
              <a:buSzPts val="4000"/>
              <a:buNone/>
              <a:defRPr sz="4000" b="1">
                <a:solidFill>
                  <a:srgbClr val="FFC000"/>
                </a:solidFill>
              </a:defRPr>
            </a:lvl1pPr>
            <a:lvl2pPr marL="914400" lvl="1" indent="-342900" algn="l" rtl="0">
              <a:lnSpc>
                <a:spcPct val="90000"/>
              </a:lnSpc>
              <a:spcBef>
                <a:spcPts val="500"/>
              </a:spcBef>
              <a:spcAft>
                <a:spcPts val="0"/>
              </a:spcAft>
              <a:buClr>
                <a:schemeClr val="dk1"/>
              </a:buClr>
              <a:buSzPts val="1800"/>
              <a:buChar char="•"/>
              <a:defRPr b="1"/>
            </a:lvl2pPr>
            <a:lvl3pPr marL="1371600" lvl="2" indent="-342900" algn="l" rtl="0">
              <a:lnSpc>
                <a:spcPct val="90000"/>
              </a:lnSpc>
              <a:spcBef>
                <a:spcPts val="500"/>
              </a:spcBef>
              <a:spcAft>
                <a:spcPts val="0"/>
              </a:spcAft>
              <a:buClr>
                <a:schemeClr val="dk1"/>
              </a:buClr>
              <a:buSzPts val="1800"/>
              <a:buChar char="•"/>
              <a:defRPr b="1"/>
            </a:lvl3pPr>
            <a:lvl4pPr marL="1828800" lvl="3" indent="-342900" algn="l" rtl="0">
              <a:lnSpc>
                <a:spcPct val="90000"/>
              </a:lnSpc>
              <a:spcBef>
                <a:spcPts val="500"/>
              </a:spcBef>
              <a:spcAft>
                <a:spcPts val="0"/>
              </a:spcAft>
              <a:buClr>
                <a:schemeClr val="dk1"/>
              </a:buClr>
              <a:buSzPts val="1800"/>
              <a:buChar char="•"/>
              <a:defRPr b="1"/>
            </a:lvl4pPr>
            <a:lvl5pPr marL="2286000" lvl="4" indent="-342900" algn="l" rtl="0">
              <a:lnSpc>
                <a:spcPct val="90000"/>
              </a:lnSpc>
              <a:spcBef>
                <a:spcPts val="500"/>
              </a:spcBef>
              <a:spcAft>
                <a:spcPts val="0"/>
              </a:spcAft>
              <a:buClr>
                <a:schemeClr val="dk1"/>
              </a:buClr>
              <a:buSzPts val="1800"/>
              <a:buChar char="•"/>
              <a:defRPr b="1"/>
            </a:lvl5pPr>
            <a:lvl6pPr marL="2743200" lvl="5" indent="-342900" algn="l" rtl="0">
              <a:lnSpc>
                <a:spcPct val="90000"/>
              </a:lnSpc>
              <a:spcBef>
                <a:spcPts val="500"/>
              </a:spcBef>
              <a:spcAft>
                <a:spcPts val="0"/>
              </a:spcAft>
              <a:buClr>
                <a:schemeClr val="dk1"/>
              </a:buClr>
              <a:buSzPts val="1800"/>
              <a:buChar char="•"/>
              <a:defRPr b="1"/>
            </a:lvl6pPr>
            <a:lvl7pPr marL="3200400" lvl="6" indent="-342900" algn="l" rtl="0">
              <a:lnSpc>
                <a:spcPct val="90000"/>
              </a:lnSpc>
              <a:spcBef>
                <a:spcPts val="500"/>
              </a:spcBef>
              <a:spcAft>
                <a:spcPts val="0"/>
              </a:spcAft>
              <a:buClr>
                <a:schemeClr val="dk1"/>
              </a:buClr>
              <a:buSzPts val="1800"/>
              <a:buChar char="•"/>
              <a:defRPr b="1"/>
            </a:lvl7pPr>
            <a:lvl8pPr marL="3657600" lvl="7" indent="-342900" algn="l" rtl="0">
              <a:lnSpc>
                <a:spcPct val="90000"/>
              </a:lnSpc>
              <a:spcBef>
                <a:spcPts val="500"/>
              </a:spcBef>
              <a:spcAft>
                <a:spcPts val="0"/>
              </a:spcAft>
              <a:buClr>
                <a:schemeClr val="dk1"/>
              </a:buClr>
              <a:buSzPts val="1800"/>
              <a:buChar char="•"/>
              <a:defRPr b="1"/>
            </a:lvl8pPr>
            <a:lvl9pPr marL="4114800" lvl="8" indent="-342900" algn="l" rtl="0">
              <a:lnSpc>
                <a:spcPct val="90000"/>
              </a:lnSpc>
              <a:spcBef>
                <a:spcPts val="500"/>
              </a:spcBef>
              <a:spcAft>
                <a:spcPts val="0"/>
              </a:spcAft>
              <a:buClr>
                <a:schemeClr val="dk1"/>
              </a:buClr>
              <a:buSzPts val="1800"/>
              <a:buChar char="•"/>
              <a:defRPr b="1"/>
            </a:lvl9pPr>
          </a:lstStyle>
          <a:p>
            <a:endParaRPr/>
          </a:p>
        </p:txBody>
      </p:sp>
      <p:pic>
        <p:nvPicPr>
          <p:cNvPr id="386" name="Google Shape;386;g2f2da9b86e6_2_3218"/>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Info Summary Slide">
  <p:cSld name="Info Summary Slide">
    <p:spTree>
      <p:nvGrpSpPr>
        <p:cNvPr id="1" name="Shape 387"/>
        <p:cNvGrpSpPr/>
        <p:nvPr/>
      </p:nvGrpSpPr>
      <p:grpSpPr>
        <a:xfrm>
          <a:off x="0" y="0"/>
          <a:ext cx="0" cy="0"/>
          <a:chOff x="0" y="0"/>
          <a:chExt cx="0" cy="0"/>
        </a:xfrm>
      </p:grpSpPr>
      <p:pic>
        <p:nvPicPr>
          <p:cNvPr id="388" name="Google Shape;388;g2f2da9b86e6_2_3228"/>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389" name="Google Shape;389;g2f2da9b86e6_2_32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0" name="Google Shape;390;g2f2da9b86e6_2_32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1" name="Google Shape;391;g2f2da9b86e6_2_32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92" name="Google Shape;392;g2f2da9b86e6_2_3228"/>
          <p:cNvSpPr txBox="1">
            <a:spLocks noGrp="1"/>
          </p:cNvSpPr>
          <p:nvPr>
            <p:ph type="body" idx="1"/>
          </p:nvPr>
        </p:nvSpPr>
        <p:spPr>
          <a:xfrm>
            <a:off x="468433" y="1788460"/>
            <a:ext cx="11300100" cy="4567800"/>
          </a:xfrm>
          <a:prstGeom prst="rect">
            <a:avLst/>
          </a:prstGeom>
          <a:noFill/>
          <a:ln>
            <a:noFill/>
          </a:ln>
        </p:spPr>
        <p:txBody>
          <a:bodyPr spcFirstLastPara="1" wrap="square" lIns="91425" tIns="45700" rIns="91425" bIns="45700" anchor="t" anchorCtr="0">
            <a:normAutofit/>
          </a:bodyPr>
          <a:lstStyle>
            <a:lvl1pPr marL="457200" lvl="0" indent="-360680" algn="l" rtl="0">
              <a:lnSpc>
                <a:spcPct val="90000"/>
              </a:lnSpc>
              <a:spcBef>
                <a:spcPts val="1000"/>
              </a:spcBef>
              <a:spcAft>
                <a:spcPts val="0"/>
              </a:spcAft>
              <a:buClr>
                <a:srgbClr val="006600"/>
              </a:buClr>
              <a:buSzPts val="2080"/>
              <a:buFont typeface="Arial"/>
              <a:buChar char="•"/>
              <a:defRPr sz="2600">
                <a:latin typeface="Calibri"/>
                <a:ea typeface="Calibri"/>
                <a:cs typeface="Calibri"/>
                <a:sym typeface="Calibri"/>
              </a:defRPr>
            </a:lvl1pPr>
            <a:lvl2pPr marL="914400" lvl="1" indent="-393700" algn="l" rtl="0">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2pPr>
            <a:lvl3pPr marL="1371600" lvl="2" indent="-393700" algn="l" rtl="0">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3pPr>
            <a:lvl4pPr marL="1828800" lvl="3" indent="-393700" algn="l" rtl="0">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4pPr>
            <a:lvl5pPr marL="2286000" lvl="4" indent="-393700" algn="l" rtl="0">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393" name="Google Shape;393;g2f2da9b86e6_2_3228"/>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394" name="Google Shape;394;g2f2da9b86e6_2_3228"/>
          <p:cNvSpPr txBox="1">
            <a:spLocks noGrp="1"/>
          </p:cNvSpPr>
          <p:nvPr>
            <p:ph type="body" idx="2"/>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FC000"/>
              </a:buClr>
              <a:buSzPts val="4000"/>
              <a:buNone/>
              <a:defRPr sz="4000" b="1">
                <a:solidFill>
                  <a:srgbClr val="FFC000"/>
                </a:solidFill>
              </a:defRPr>
            </a:lvl1pPr>
            <a:lvl2pPr marL="914400" lvl="1" indent="-342900" algn="l" rtl="0">
              <a:lnSpc>
                <a:spcPct val="90000"/>
              </a:lnSpc>
              <a:spcBef>
                <a:spcPts val="500"/>
              </a:spcBef>
              <a:spcAft>
                <a:spcPts val="0"/>
              </a:spcAft>
              <a:buClr>
                <a:schemeClr val="dk1"/>
              </a:buClr>
              <a:buSzPts val="1800"/>
              <a:buChar char="•"/>
              <a:defRPr b="1"/>
            </a:lvl2pPr>
            <a:lvl3pPr marL="1371600" lvl="2" indent="-342900" algn="l" rtl="0">
              <a:lnSpc>
                <a:spcPct val="90000"/>
              </a:lnSpc>
              <a:spcBef>
                <a:spcPts val="500"/>
              </a:spcBef>
              <a:spcAft>
                <a:spcPts val="0"/>
              </a:spcAft>
              <a:buClr>
                <a:schemeClr val="dk1"/>
              </a:buClr>
              <a:buSzPts val="1800"/>
              <a:buChar char="•"/>
              <a:defRPr b="1"/>
            </a:lvl3pPr>
            <a:lvl4pPr marL="1828800" lvl="3" indent="-342900" algn="l" rtl="0">
              <a:lnSpc>
                <a:spcPct val="90000"/>
              </a:lnSpc>
              <a:spcBef>
                <a:spcPts val="500"/>
              </a:spcBef>
              <a:spcAft>
                <a:spcPts val="0"/>
              </a:spcAft>
              <a:buClr>
                <a:schemeClr val="dk1"/>
              </a:buClr>
              <a:buSzPts val="1800"/>
              <a:buChar char="•"/>
              <a:defRPr b="1"/>
            </a:lvl4pPr>
            <a:lvl5pPr marL="2286000" lvl="4" indent="-342900" algn="l" rtl="0">
              <a:lnSpc>
                <a:spcPct val="90000"/>
              </a:lnSpc>
              <a:spcBef>
                <a:spcPts val="500"/>
              </a:spcBef>
              <a:spcAft>
                <a:spcPts val="0"/>
              </a:spcAft>
              <a:buClr>
                <a:schemeClr val="dk1"/>
              </a:buClr>
              <a:buSzPts val="1800"/>
              <a:buChar char="•"/>
              <a:defRPr b="1"/>
            </a:lvl5pPr>
            <a:lvl6pPr marL="2743200" lvl="5" indent="-342900" algn="l" rtl="0">
              <a:lnSpc>
                <a:spcPct val="90000"/>
              </a:lnSpc>
              <a:spcBef>
                <a:spcPts val="500"/>
              </a:spcBef>
              <a:spcAft>
                <a:spcPts val="0"/>
              </a:spcAft>
              <a:buClr>
                <a:schemeClr val="dk1"/>
              </a:buClr>
              <a:buSzPts val="1800"/>
              <a:buChar char="•"/>
              <a:defRPr b="1"/>
            </a:lvl6pPr>
            <a:lvl7pPr marL="3200400" lvl="6" indent="-342900" algn="l" rtl="0">
              <a:lnSpc>
                <a:spcPct val="90000"/>
              </a:lnSpc>
              <a:spcBef>
                <a:spcPts val="500"/>
              </a:spcBef>
              <a:spcAft>
                <a:spcPts val="0"/>
              </a:spcAft>
              <a:buClr>
                <a:schemeClr val="dk1"/>
              </a:buClr>
              <a:buSzPts val="1800"/>
              <a:buChar char="•"/>
              <a:defRPr b="1"/>
            </a:lvl7pPr>
            <a:lvl8pPr marL="3657600" lvl="7" indent="-342900" algn="l" rtl="0">
              <a:lnSpc>
                <a:spcPct val="90000"/>
              </a:lnSpc>
              <a:spcBef>
                <a:spcPts val="500"/>
              </a:spcBef>
              <a:spcAft>
                <a:spcPts val="0"/>
              </a:spcAft>
              <a:buClr>
                <a:schemeClr val="dk1"/>
              </a:buClr>
              <a:buSzPts val="1800"/>
              <a:buChar char="•"/>
              <a:defRPr b="1"/>
            </a:lvl8pPr>
            <a:lvl9pPr marL="4114800" lvl="8" indent="-342900" algn="l" rtl="0">
              <a:lnSpc>
                <a:spcPct val="90000"/>
              </a:lnSpc>
              <a:spcBef>
                <a:spcPts val="500"/>
              </a:spcBef>
              <a:spcAft>
                <a:spcPts val="0"/>
              </a:spcAft>
              <a:buClr>
                <a:schemeClr val="dk1"/>
              </a:buClr>
              <a:buSzPts val="1800"/>
              <a:buChar char="•"/>
              <a:defRPr b="1"/>
            </a:lvl9pPr>
          </a:lstStyle>
          <a:p>
            <a:endParaRPr/>
          </a:p>
        </p:txBody>
      </p:sp>
      <p:pic>
        <p:nvPicPr>
          <p:cNvPr id="395" name="Google Shape;395;g2f2da9b86e6_2_3228"/>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Info or Image Slide">
  <p:cSld name="Info or Image Slide">
    <p:spTree>
      <p:nvGrpSpPr>
        <p:cNvPr id="1" name="Shape 396"/>
        <p:cNvGrpSpPr/>
        <p:nvPr/>
      </p:nvGrpSpPr>
      <p:grpSpPr>
        <a:xfrm>
          <a:off x="0" y="0"/>
          <a:ext cx="0" cy="0"/>
          <a:chOff x="0" y="0"/>
          <a:chExt cx="0" cy="0"/>
        </a:xfrm>
      </p:grpSpPr>
      <p:pic>
        <p:nvPicPr>
          <p:cNvPr id="397" name="Google Shape;397;g2f2da9b86e6_2_3237"/>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398" name="Google Shape;398;g2f2da9b86e6_2_32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9" name="Google Shape;399;g2f2da9b86e6_2_32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0" name="Google Shape;400;g2f2da9b86e6_2_32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01" name="Google Shape;401;g2f2da9b86e6_2_3237"/>
          <p:cNvSpPr txBox="1">
            <a:spLocks noGrp="1"/>
          </p:cNvSpPr>
          <p:nvPr>
            <p:ph type="body" idx="1"/>
          </p:nvPr>
        </p:nvSpPr>
        <p:spPr>
          <a:xfrm>
            <a:off x="6264811" y="1887705"/>
            <a:ext cx="5317500" cy="42384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000"/>
              </a:spcBef>
              <a:spcAft>
                <a:spcPts val="0"/>
              </a:spcAft>
              <a:buClr>
                <a:srgbClr val="006600"/>
              </a:buClr>
              <a:buSzPts val="2800"/>
              <a:buFont typeface="Arial"/>
              <a:buChar char="•"/>
              <a:defRPr sz="2800">
                <a:latin typeface="Calibri"/>
                <a:ea typeface="Calibri"/>
                <a:cs typeface="Calibri"/>
                <a:sym typeface="Calibri"/>
              </a:defRPr>
            </a:lvl1pPr>
            <a:lvl2pPr marL="914400" lvl="1" indent="-381000" algn="l" rtl="0">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55600" algn="l" rtl="0">
              <a:lnSpc>
                <a:spcPct val="90000"/>
              </a:lnSpc>
              <a:spcBef>
                <a:spcPts val="500"/>
              </a:spcBef>
              <a:spcAft>
                <a:spcPts val="0"/>
              </a:spcAft>
              <a:buClr>
                <a:srgbClr val="006600"/>
              </a:buClr>
              <a:buSzPts val="2000"/>
              <a:buFont typeface="Arial"/>
              <a:buChar char="•"/>
              <a:defRPr sz="2000">
                <a:latin typeface="Calibri"/>
                <a:ea typeface="Calibri"/>
                <a:cs typeface="Calibri"/>
                <a:sym typeface="Calibri"/>
              </a:defRPr>
            </a:lvl3pPr>
            <a:lvl4pPr marL="1828800" lvl="3" indent="-342900" algn="l" rtl="0">
              <a:lnSpc>
                <a:spcPct val="90000"/>
              </a:lnSpc>
              <a:spcBef>
                <a:spcPts val="500"/>
              </a:spcBef>
              <a:spcAft>
                <a:spcPts val="0"/>
              </a:spcAft>
              <a:buClr>
                <a:srgbClr val="006600"/>
              </a:buClr>
              <a:buSzPts val="1800"/>
              <a:buFont typeface="Arial"/>
              <a:buChar char="•"/>
              <a:defRPr sz="1800">
                <a:latin typeface="Calibri"/>
                <a:ea typeface="Calibri"/>
                <a:cs typeface="Calibri"/>
                <a:sym typeface="Calibri"/>
              </a:defRPr>
            </a:lvl4pPr>
            <a:lvl5pPr marL="2286000" lvl="4" indent="-342900" algn="l" rtl="0">
              <a:lnSpc>
                <a:spcPct val="90000"/>
              </a:lnSpc>
              <a:spcBef>
                <a:spcPts val="500"/>
              </a:spcBef>
              <a:spcAft>
                <a:spcPts val="0"/>
              </a:spcAft>
              <a:buClr>
                <a:srgbClr val="006600"/>
              </a:buClr>
              <a:buSzPts val="1800"/>
              <a:buFont typeface="Arial"/>
              <a:buChar char="•"/>
              <a:defRPr sz="1800">
                <a:latin typeface="Calibri"/>
                <a:ea typeface="Calibri"/>
                <a:cs typeface="Calibri"/>
                <a:sym typeface="Calibri"/>
              </a:defRPr>
            </a:lvl5pPr>
            <a:lvl6pPr marL="2743200" lvl="5" indent="-342900" algn="l" rtl="0">
              <a:lnSpc>
                <a:spcPct val="90000"/>
              </a:lnSpc>
              <a:spcBef>
                <a:spcPts val="500"/>
              </a:spcBef>
              <a:spcAft>
                <a:spcPts val="0"/>
              </a:spcAft>
              <a:buClr>
                <a:schemeClr val="dk1"/>
              </a:buClr>
              <a:buSzPts val="1800"/>
              <a:buChar char="•"/>
              <a:defRPr sz="1800"/>
            </a:lvl6pPr>
            <a:lvl7pPr marL="3200400" lvl="6" indent="-342900" algn="l" rtl="0">
              <a:lnSpc>
                <a:spcPct val="90000"/>
              </a:lnSpc>
              <a:spcBef>
                <a:spcPts val="500"/>
              </a:spcBef>
              <a:spcAft>
                <a:spcPts val="0"/>
              </a:spcAft>
              <a:buClr>
                <a:schemeClr val="dk1"/>
              </a:buClr>
              <a:buSzPts val="1800"/>
              <a:buChar char="•"/>
              <a:defRPr sz="1800"/>
            </a:lvl7pPr>
            <a:lvl8pPr marL="3657600" lvl="7" indent="-342900" algn="l" rtl="0">
              <a:lnSpc>
                <a:spcPct val="90000"/>
              </a:lnSpc>
              <a:spcBef>
                <a:spcPts val="500"/>
              </a:spcBef>
              <a:spcAft>
                <a:spcPts val="0"/>
              </a:spcAft>
              <a:buClr>
                <a:schemeClr val="dk1"/>
              </a:buClr>
              <a:buSzPts val="1800"/>
              <a:buChar char="•"/>
              <a:defRPr sz="1800"/>
            </a:lvl8pPr>
            <a:lvl9pPr marL="4114800" lvl="8" indent="-342900" algn="l" rtl="0">
              <a:lnSpc>
                <a:spcPct val="90000"/>
              </a:lnSpc>
              <a:spcBef>
                <a:spcPts val="500"/>
              </a:spcBef>
              <a:spcAft>
                <a:spcPts val="0"/>
              </a:spcAft>
              <a:buClr>
                <a:schemeClr val="dk1"/>
              </a:buClr>
              <a:buSzPts val="1800"/>
              <a:buChar char="•"/>
              <a:defRPr sz="1800"/>
            </a:lvl9pPr>
          </a:lstStyle>
          <a:p>
            <a:endParaRPr/>
          </a:p>
        </p:txBody>
      </p:sp>
      <p:sp>
        <p:nvSpPr>
          <p:cNvPr id="402" name="Google Shape;402;g2f2da9b86e6_2_3237"/>
          <p:cNvSpPr txBox="1">
            <a:spLocks noGrp="1"/>
          </p:cNvSpPr>
          <p:nvPr>
            <p:ph type="body" idx="2"/>
          </p:nvPr>
        </p:nvSpPr>
        <p:spPr>
          <a:xfrm>
            <a:off x="600221" y="1887705"/>
            <a:ext cx="5317500" cy="42384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000"/>
              </a:spcBef>
              <a:spcAft>
                <a:spcPts val="0"/>
              </a:spcAft>
              <a:buClr>
                <a:srgbClr val="006600"/>
              </a:buClr>
              <a:buSzPts val="2800"/>
              <a:buFont typeface="Arial"/>
              <a:buChar char="•"/>
              <a:defRPr sz="2800">
                <a:latin typeface="Calibri"/>
                <a:ea typeface="Calibri"/>
                <a:cs typeface="Calibri"/>
                <a:sym typeface="Calibri"/>
              </a:defRPr>
            </a:lvl1pPr>
            <a:lvl2pPr marL="914400" lvl="1" indent="-381000" algn="l" rtl="0">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55600" algn="l" rtl="0">
              <a:lnSpc>
                <a:spcPct val="90000"/>
              </a:lnSpc>
              <a:spcBef>
                <a:spcPts val="500"/>
              </a:spcBef>
              <a:spcAft>
                <a:spcPts val="0"/>
              </a:spcAft>
              <a:buClr>
                <a:srgbClr val="006600"/>
              </a:buClr>
              <a:buSzPts val="2000"/>
              <a:buFont typeface="Arial"/>
              <a:buChar char="•"/>
              <a:defRPr sz="2000">
                <a:latin typeface="Calibri"/>
                <a:ea typeface="Calibri"/>
                <a:cs typeface="Calibri"/>
                <a:sym typeface="Calibri"/>
              </a:defRPr>
            </a:lvl3pPr>
            <a:lvl4pPr marL="1828800" lvl="3" indent="-342900" algn="l" rtl="0">
              <a:lnSpc>
                <a:spcPct val="90000"/>
              </a:lnSpc>
              <a:spcBef>
                <a:spcPts val="500"/>
              </a:spcBef>
              <a:spcAft>
                <a:spcPts val="0"/>
              </a:spcAft>
              <a:buClr>
                <a:srgbClr val="006600"/>
              </a:buClr>
              <a:buSzPts val="1800"/>
              <a:buFont typeface="Arial"/>
              <a:buChar char="•"/>
              <a:defRPr sz="1800">
                <a:latin typeface="Calibri"/>
                <a:ea typeface="Calibri"/>
                <a:cs typeface="Calibri"/>
                <a:sym typeface="Calibri"/>
              </a:defRPr>
            </a:lvl4pPr>
            <a:lvl5pPr marL="2286000" lvl="4" indent="-342900" algn="l" rtl="0">
              <a:lnSpc>
                <a:spcPct val="90000"/>
              </a:lnSpc>
              <a:spcBef>
                <a:spcPts val="500"/>
              </a:spcBef>
              <a:spcAft>
                <a:spcPts val="0"/>
              </a:spcAft>
              <a:buClr>
                <a:srgbClr val="006600"/>
              </a:buClr>
              <a:buSzPts val="1800"/>
              <a:buFont typeface="Arial"/>
              <a:buChar char="•"/>
              <a:defRPr sz="1800">
                <a:latin typeface="Calibri"/>
                <a:ea typeface="Calibri"/>
                <a:cs typeface="Calibri"/>
                <a:sym typeface="Calibri"/>
              </a:defRPr>
            </a:lvl5pPr>
            <a:lvl6pPr marL="2743200" lvl="5" indent="-342900" algn="l" rtl="0">
              <a:lnSpc>
                <a:spcPct val="90000"/>
              </a:lnSpc>
              <a:spcBef>
                <a:spcPts val="500"/>
              </a:spcBef>
              <a:spcAft>
                <a:spcPts val="0"/>
              </a:spcAft>
              <a:buClr>
                <a:schemeClr val="dk1"/>
              </a:buClr>
              <a:buSzPts val="1800"/>
              <a:buChar char="•"/>
              <a:defRPr sz="1800"/>
            </a:lvl6pPr>
            <a:lvl7pPr marL="3200400" lvl="6" indent="-342900" algn="l" rtl="0">
              <a:lnSpc>
                <a:spcPct val="90000"/>
              </a:lnSpc>
              <a:spcBef>
                <a:spcPts val="500"/>
              </a:spcBef>
              <a:spcAft>
                <a:spcPts val="0"/>
              </a:spcAft>
              <a:buClr>
                <a:schemeClr val="dk1"/>
              </a:buClr>
              <a:buSzPts val="1800"/>
              <a:buChar char="•"/>
              <a:defRPr sz="1800"/>
            </a:lvl7pPr>
            <a:lvl8pPr marL="3657600" lvl="7" indent="-342900" algn="l" rtl="0">
              <a:lnSpc>
                <a:spcPct val="90000"/>
              </a:lnSpc>
              <a:spcBef>
                <a:spcPts val="500"/>
              </a:spcBef>
              <a:spcAft>
                <a:spcPts val="0"/>
              </a:spcAft>
              <a:buClr>
                <a:schemeClr val="dk1"/>
              </a:buClr>
              <a:buSzPts val="1800"/>
              <a:buChar char="•"/>
              <a:defRPr sz="1800"/>
            </a:lvl8pPr>
            <a:lvl9pPr marL="4114800" lvl="8" indent="-342900" algn="l" rtl="0">
              <a:lnSpc>
                <a:spcPct val="90000"/>
              </a:lnSpc>
              <a:spcBef>
                <a:spcPts val="500"/>
              </a:spcBef>
              <a:spcAft>
                <a:spcPts val="0"/>
              </a:spcAft>
              <a:buClr>
                <a:schemeClr val="dk1"/>
              </a:buClr>
              <a:buSzPts val="1800"/>
              <a:buChar char="•"/>
              <a:defRPr sz="1800"/>
            </a:lvl9pPr>
          </a:lstStyle>
          <a:p>
            <a:endParaRPr/>
          </a:p>
        </p:txBody>
      </p:sp>
      <p:cxnSp>
        <p:nvCxnSpPr>
          <p:cNvPr id="403" name="Google Shape;403;g2f2da9b86e6_2_3237"/>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404" name="Google Shape;404;g2f2da9b86e6_2_3237"/>
          <p:cNvSpPr txBox="1">
            <a:spLocks noGrp="1"/>
          </p:cNvSpPr>
          <p:nvPr>
            <p:ph type="body" idx="3"/>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FC000"/>
              </a:buClr>
              <a:buSzPts val="4000"/>
              <a:buNone/>
              <a:defRPr sz="4000" b="1">
                <a:solidFill>
                  <a:srgbClr val="FFC000"/>
                </a:solidFill>
              </a:defRPr>
            </a:lvl1pPr>
            <a:lvl2pPr marL="914400" lvl="1" indent="-342900" algn="l" rtl="0">
              <a:lnSpc>
                <a:spcPct val="90000"/>
              </a:lnSpc>
              <a:spcBef>
                <a:spcPts val="500"/>
              </a:spcBef>
              <a:spcAft>
                <a:spcPts val="0"/>
              </a:spcAft>
              <a:buClr>
                <a:schemeClr val="dk1"/>
              </a:buClr>
              <a:buSzPts val="1800"/>
              <a:buChar char="•"/>
              <a:defRPr b="1"/>
            </a:lvl2pPr>
            <a:lvl3pPr marL="1371600" lvl="2" indent="-342900" algn="l" rtl="0">
              <a:lnSpc>
                <a:spcPct val="90000"/>
              </a:lnSpc>
              <a:spcBef>
                <a:spcPts val="500"/>
              </a:spcBef>
              <a:spcAft>
                <a:spcPts val="0"/>
              </a:spcAft>
              <a:buClr>
                <a:schemeClr val="dk1"/>
              </a:buClr>
              <a:buSzPts val="1800"/>
              <a:buChar char="•"/>
              <a:defRPr b="1"/>
            </a:lvl3pPr>
            <a:lvl4pPr marL="1828800" lvl="3" indent="-342900" algn="l" rtl="0">
              <a:lnSpc>
                <a:spcPct val="90000"/>
              </a:lnSpc>
              <a:spcBef>
                <a:spcPts val="500"/>
              </a:spcBef>
              <a:spcAft>
                <a:spcPts val="0"/>
              </a:spcAft>
              <a:buClr>
                <a:schemeClr val="dk1"/>
              </a:buClr>
              <a:buSzPts val="1800"/>
              <a:buChar char="•"/>
              <a:defRPr b="1"/>
            </a:lvl4pPr>
            <a:lvl5pPr marL="2286000" lvl="4" indent="-342900" algn="l" rtl="0">
              <a:lnSpc>
                <a:spcPct val="90000"/>
              </a:lnSpc>
              <a:spcBef>
                <a:spcPts val="500"/>
              </a:spcBef>
              <a:spcAft>
                <a:spcPts val="0"/>
              </a:spcAft>
              <a:buClr>
                <a:schemeClr val="dk1"/>
              </a:buClr>
              <a:buSzPts val="1800"/>
              <a:buChar char="•"/>
              <a:defRPr b="1"/>
            </a:lvl5pPr>
            <a:lvl6pPr marL="2743200" lvl="5" indent="-342900" algn="l" rtl="0">
              <a:lnSpc>
                <a:spcPct val="90000"/>
              </a:lnSpc>
              <a:spcBef>
                <a:spcPts val="500"/>
              </a:spcBef>
              <a:spcAft>
                <a:spcPts val="0"/>
              </a:spcAft>
              <a:buClr>
                <a:schemeClr val="dk1"/>
              </a:buClr>
              <a:buSzPts val="1800"/>
              <a:buChar char="•"/>
              <a:defRPr b="1"/>
            </a:lvl6pPr>
            <a:lvl7pPr marL="3200400" lvl="6" indent="-342900" algn="l" rtl="0">
              <a:lnSpc>
                <a:spcPct val="90000"/>
              </a:lnSpc>
              <a:spcBef>
                <a:spcPts val="500"/>
              </a:spcBef>
              <a:spcAft>
                <a:spcPts val="0"/>
              </a:spcAft>
              <a:buClr>
                <a:schemeClr val="dk1"/>
              </a:buClr>
              <a:buSzPts val="1800"/>
              <a:buChar char="•"/>
              <a:defRPr b="1"/>
            </a:lvl7pPr>
            <a:lvl8pPr marL="3657600" lvl="7" indent="-342900" algn="l" rtl="0">
              <a:lnSpc>
                <a:spcPct val="90000"/>
              </a:lnSpc>
              <a:spcBef>
                <a:spcPts val="500"/>
              </a:spcBef>
              <a:spcAft>
                <a:spcPts val="0"/>
              </a:spcAft>
              <a:buClr>
                <a:schemeClr val="dk1"/>
              </a:buClr>
              <a:buSzPts val="1800"/>
              <a:buChar char="•"/>
              <a:defRPr b="1"/>
            </a:lvl8pPr>
            <a:lvl9pPr marL="4114800" lvl="8" indent="-342900" algn="l" rtl="0">
              <a:lnSpc>
                <a:spcPct val="90000"/>
              </a:lnSpc>
              <a:spcBef>
                <a:spcPts val="500"/>
              </a:spcBef>
              <a:spcAft>
                <a:spcPts val="0"/>
              </a:spcAft>
              <a:buClr>
                <a:schemeClr val="dk1"/>
              </a:buClr>
              <a:buSzPts val="1800"/>
              <a:buChar char="•"/>
              <a:defRPr b="1"/>
            </a:lvl9pPr>
          </a:lstStyle>
          <a:p>
            <a:endParaRPr/>
          </a:p>
        </p:txBody>
      </p:sp>
      <p:pic>
        <p:nvPicPr>
          <p:cNvPr id="405" name="Google Shape;405;g2f2da9b86e6_2_3237"/>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Info or Image Slide 2">
  <p:cSld name="Info or Image Slide 2">
    <p:spTree>
      <p:nvGrpSpPr>
        <p:cNvPr id="1" name="Shape 406"/>
        <p:cNvGrpSpPr/>
        <p:nvPr/>
      </p:nvGrpSpPr>
      <p:grpSpPr>
        <a:xfrm>
          <a:off x="0" y="0"/>
          <a:ext cx="0" cy="0"/>
          <a:chOff x="0" y="0"/>
          <a:chExt cx="0" cy="0"/>
        </a:xfrm>
      </p:grpSpPr>
      <p:pic>
        <p:nvPicPr>
          <p:cNvPr id="407" name="Google Shape;407;g2f2da9b86e6_2_3247"/>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408" name="Google Shape;408;g2f2da9b86e6_2_3247"/>
          <p:cNvSpPr/>
          <p:nvPr/>
        </p:nvSpPr>
        <p:spPr>
          <a:xfrm>
            <a:off x="-14345" y="5498432"/>
            <a:ext cx="12206400" cy="1359600"/>
          </a:xfrm>
          <a:prstGeom prst="rect">
            <a:avLst/>
          </a:prstGeom>
          <a:solidFill>
            <a:srgbClr val="00622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9" name="Google Shape;409;g2f2da9b86e6_2_3247"/>
          <p:cNvSpPr txBox="1">
            <a:spLocks noGrp="1"/>
          </p:cNvSpPr>
          <p:nvPr>
            <p:ph type="body" idx="1"/>
          </p:nvPr>
        </p:nvSpPr>
        <p:spPr>
          <a:xfrm>
            <a:off x="468433" y="1788461"/>
            <a:ext cx="11300100" cy="3495600"/>
          </a:xfrm>
          <a:prstGeom prst="rect">
            <a:avLst/>
          </a:prstGeom>
          <a:noFill/>
          <a:ln>
            <a:noFill/>
          </a:ln>
        </p:spPr>
        <p:txBody>
          <a:bodyPr spcFirstLastPara="1" wrap="square" lIns="91425" tIns="45700" rIns="91425" bIns="45700" anchor="t" anchorCtr="0">
            <a:normAutofit/>
          </a:bodyPr>
          <a:lstStyle>
            <a:lvl1pPr marL="457200" lvl="0" indent="-360680" algn="l" rtl="0">
              <a:lnSpc>
                <a:spcPct val="90000"/>
              </a:lnSpc>
              <a:spcBef>
                <a:spcPts val="1000"/>
              </a:spcBef>
              <a:spcAft>
                <a:spcPts val="0"/>
              </a:spcAft>
              <a:buClr>
                <a:srgbClr val="006600"/>
              </a:buClr>
              <a:buSzPts val="2080"/>
              <a:buFont typeface="Arial"/>
              <a:buChar char="•"/>
              <a:defRPr sz="2600">
                <a:latin typeface="Calibri"/>
                <a:ea typeface="Calibri"/>
                <a:cs typeface="Calibri"/>
                <a:sym typeface="Calibri"/>
              </a:defRPr>
            </a:lvl1pPr>
            <a:lvl2pPr marL="914400" lvl="1" indent="-393700" algn="l" rtl="0">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2pPr>
            <a:lvl3pPr marL="1371600" lvl="2" indent="-393700" algn="l" rtl="0">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3pPr>
            <a:lvl4pPr marL="1828800" lvl="3" indent="-393700" algn="l" rtl="0">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4pPr>
            <a:lvl5pPr marL="2286000" lvl="4" indent="-393700" algn="l" rtl="0">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10" name="Google Shape;410;g2f2da9b86e6_2_3247"/>
          <p:cNvSpPr txBox="1">
            <a:spLocks noGrp="1"/>
          </p:cNvSpPr>
          <p:nvPr>
            <p:ph type="body" idx="2"/>
          </p:nvPr>
        </p:nvSpPr>
        <p:spPr>
          <a:xfrm>
            <a:off x="391585" y="5607051"/>
            <a:ext cx="11432100" cy="612900"/>
          </a:xfrm>
          <a:prstGeom prst="rect">
            <a:avLst/>
          </a:prstGeom>
          <a:noFill/>
          <a:ln>
            <a:noFill/>
          </a:ln>
        </p:spPr>
        <p:txBody>
          <a:bodyPr spcFirstLastPara="1" wrap="square" lIns="91425" tIns="45700" rIns="91425" bIns="45700" anchor="t" anchorCtr="0">
            <a:noAutofit/>
          </a:bodyPr>
          <a:lstStyle>
            <a:lvl1pPr marL="457200" lvl="0" indent="-393700" algn="l" rtl="0">
              <a:lnSpc>
                <a:spcPct val="90000"/>
              </a:lnSpc>
              <a:spcBef>
                <a:spcPts val="1000"/>
              </a:spcBef>
              <a:spcAft>
                <a:spcPts val="0"/>
              </a:spcAft>
              <a:buClr>
                <a:schemeClr val="lt1"/>
              </a:buClr>
              <a:buSzPts val="2600"/>
              <a:buChar char="•"/>
              <a:defRPr sz="2600">
                <a:solidFill>
                  <a:schemeClr val="lt1"/>
                </a:solidFill>
                <a:latin typeface="Calibri"/>
                <a:ea typeface="Calibri"/>
                <a:cs typeface="Calibri"/>
                <a:sym typeface="Calibri"/>
              </a:defRPr>
            </a:lvl1pPr>
            <a:lvl2pPr marL="914400" lvl="1" indent="-228600" algn="l" rtl="0">
              <a:lnSpc>
                <a:spcPct val="90000"/>
              </a:lnSpc>
              <a:spcBef>
                <a:spcPts val="500"/>
              </a:spcBef>
              <a:spcAft>
                <a:spcPts val="0"/>
              </a:spcAft>
              <a:buClr>
                <a:schemeClr val="lt1"/>
              </a:buClr>
              <a:buSzPts val="2600"/>
              <a:buNone/>
              <a:defRPr sz="2600">
                <a:solidFill>
                  <a:schemeClr val="lt1"/>
                </a:solidFill>
                <a:latin typeface="Calibri"/>
                <a:ea typeface="Calibri"/>
                <a:cs typeface="Calibri"/>
                <a:sym typeface="Calibri"/>
              </a:defRPr>
            </a:lvl2pPr>
            <a:lvl3pPr marL="1371600" lvl="2" indent="-228600" algn="l" rtl="0">
              <a:lnSpc>
                <a:spcPct val="90000"/>
              </a:lnSpc>
              <a:spcBef>
                <a:spcPts val="500"/>
              </a:spcBef>
              <a:spcAft>
                <a:spcPts val="0"/>
              </a:spcAft>
              <a:buClr>
                <a:schemeClr val="lt1"/>
              </a:buClr>
              <a:buSzPts val="2600"/>
              <a:buNone/>
              <a:defRPr sz="2600">
                <a:solidFill>
                  <a:schemeClr val="lt1"/>
                </a:solidFill>
                <a:latin typeface="Calibri"/>
                <a:ea typeface="Calibri"/>
                <a:cs typeface="Calibri"/>
                <a:sym typeface="Calibri"/>
              </a:defRPr>
            </a:lvl3pPr>
            <a:lvl4pPr marL="1828800" lvl="3" indent="-228600" algn="l" rtl="0">
              <a:lnSpc>
                <a:spcPct val="90000"/>
              </a:lnSpc>
              <a:spcBef>
                <a:spcPts val="500"/>
              </a:spcBef>
              <a:spcAft>
                <a:spcPts val="0"/>
              </a:spcAft>
              <a:buClr>
                <a:schemeClr val="lt1"/>
              </a:buClr>
              <a:buSzPts val="2600"/>
              <a:buNone/>
              <a:defRPr sz="2600">
                <a:solidFill>
                  <a:schemeClr val="lt1"/>
                </a:solidFill>
                <a:latin typeface="Calibri"/>
                <a:ea typeface="Calibri"/>
                <a:cs typeface="Calibri"/>
                <a:sym typeface="Calibri"/>
              </a:defRPr>
            </a:lvl4pPr>
            <a:lvl5pPr marL="2286000" lvl="4" indent="-228600" algn="l" rtl="0">
              <a:lnSpc>
                <a:spcPct val="90000"/>
              </a:lnSpc>
              <a:spcBef>
                <a:spcPts val="500"/>
              </a:spcBef>
              <a:spcAft>
                <a:spcPts val="0"/>
              </a:spcAft>
              <a:buClr>
                <a:schemeClr val="lt1"/>
              </a:buClr>
              <a:buSzPts val="2600"/>
              <a:buNone/>
              <a:defRPr sz="2600">
                <a:solidFill>
                  <a:schemeClr val="lt1"/>
                </a:solidFill>
                <a:latin typeface="Calibri"/>
                <a:ea typeface="Calibri"/>
                <a:cs typeface="Calibri"/>
                <a:sym typeface="Calibri"/>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11" name="Google Shape;411;g2f2da9b86e6_2_324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2" name="Google Shape;412;g2f2da9b86e6_2_324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3" name="Google Shape;413;g2f2da9b86e6_2_324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14" name="Google Shape;414;g2f2da9b86e6_2_3247"/>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415" name="Google Shape;415;g2f2da9b86e6_2_3247"/>
          <p:cNvSpPr txBox="1">
            <a:spLocks noGrp="1"/>
          </p:cNvSpPr>
          <p:nvPr>
            <p:ph type="body" idx="3"/>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FC000"/>
              </a:buClr>
              <a:buSzPts val="4000"/>
              <a:buNone/>
              <a:defRPr sz="4000" b="1">
                <a:solidFill>
                  <a:srgbClr val="FFC000"/>
                </a:solidFill>
              </a:defRPr>
            </a:lvl1pPr>
            <a:lvl2pPr marL="914400" lvl="1" indent="-342900" algn="l" rtl="0">
              <a:lnSpc>
                <a:spcPct val="90000"/>
              </a:lnSpc>
              <a:spcBef>
                <a:spcPts val="500"/>
              </a:spcBef>
              <a:spcAft>
                <a:spcPts val="0"/>
              </a:spcAft>
              <a:buClr>
                <a:schemeClr val="dk1"/>
              </a:buClr>
              <a:buSzPts val="1800"/>
              <a:buChar char="•"/>
              <a:defRPr b="1"/>
            </a:lvl2pPr>
            <a:lvl3pPr marL="1371600" lvl="2" indent="-342900" algn="l" rtl="0">
              <a:lnSpc>
                <a:spcPct val="90000"/>
              </a:lnSpc>
              <a:spcBef>
                <a:spcPts val="500"/>
              </a:spcBef>
              <a:spcAft>
                <a:spcPts val="0"/>
              </a:spcAft>
              <a:buClr>
                <a:schemeClr val="dk1"/>
              </a:buClr>
              <a:buSzPts val="1800"/>
              <a:buChar char="•"/>
              <a:defRPr b="1"/>
            </a:lvl3pPr>
            <a:lvl4pPr marL="1828800" lvl="3" indent="-342900" algn="l" rtl="0">
              <a:lnSpc>
                <a:spcPct val="90000"/>
              </a:lnSpc>
              <a:spcBef>
                <a:spcPts val="500"/>
              </a:spcBef>
              <a:spcAft>
                <a:spcPts val="0"/>
              </a:spcAft>
              <a:buClr>
                <a:schemeClr val="dk1"/>
              </a:buClr>
              <a:buSzPts val="1800"/>
              <a:buChar char="•"/>
              <a:defRPr b="1"/>
            </a:lvl4pPr>
            <a:lvl5pPr marL="2286000" lvl="4" indent="-342900" algn="l" rtl="0">
              <a:lnSpc>
                <a:spcPct val="90000"/>
              </a:lnSpc>
              <a:spcBef>
                <a:spcPts val="500"/>
              </a:spcBef>
              <a:spcAft>
                <a:spcPts val="0"/>
              </a:spcAft>
              <a:buClr>
                <a:schemeClr val="dk1"/>
              </a:buClr>
              <a:buSzPts val="1800"/>
              <a:buChar char="•"/>
              <a:defRPr b="1"/>
            </a:lvl5pPr>
            <a:lvl6pPr marL="2743200" lvl="5" indent="-342900" algn="l" rtl="0">
              <a:lnSpc>
                <a:spcPct val="90000"/>
              </a:lnSpc>
              <a:spcBef>
                <a:spcPts val="500"/>
              </a:spcBef>
              <a:spcAft>
                <a:spcPts val="0"/>
              </a:spcAft>
              <a:buClr>
                <a:schemeClr val="dk1"/>
              </a:buClr>
              <a:buSzPts val="1800"/>
              <a:buChar char="•"/>
              <a:defRPr b="1"/>
            </a:lvl6pPr>
            <a:lvl7pPr marL="3200400" lvl="6" indent="-342900" algn="l" rtl="0">
              <a:lnSpc>
                <a:spcPct val="90000"/>
              </a:lnSpc>
              <a:spcBef>
                <a:spcPts val="500"/>
              </a:spcBef>
              <a:spcAft>
                <a:spcPts val="0"/>
              </a:spcAft>
              <a:buClr>
                <a:schemeClr val="dk1"/>
              </a:buClr>
              <a:buSzPts val="1800"/>
              <a:buChar char="•"/>
              <a:defRPr b="1"/>
            </a:lvl7pPr>
            <a:lvl8pPr marL="3657600" lvl="7" indent="-342900" algn="l" rtl="0">
              <a:lnSpc>
                <a:spcPct val="90000"/>
              </a:lnSpc>
              <a:spcBef>
                <a:spcPts val="500"/>
              </a:spcBef>
              <a:spcAft>
                <a:spcPts val="0"/>
              </a:spcAft>
              <a:buClr>
                <a:schemeClr val="dk1"/>
              </a:buClr>
              <a:buSzPts val="1800"/>
              <a:buChar char="•"/>
              <a:defRPr b="1"/>
            </a:lvl8pPr>
            <a:lvl9pPr marL="4114800" lvl="8" indent="-342900" algn="l" rtl="0">
              <a:lnSpc>
                <a:spcPct val="90000"/>
              </a:lnSpc>
              <a:spcBef>
                <a:spcPts val="500"/>
              </a:spcBef>
              <a:spcAft>
                <a:spcPts val="0"/>
              </a:spcAft>
              <a:buClr>
                <a:schemeClr val="dk1"/>
              </a:buClr>
              <a:buSzPts val="1800"/>
              <a:buChar char="•"/>
              <a:defRPr b="1"/>
            </a:lvl9pPr>
          </a:lstStyle>
          <a:p>
            <a:endParaRPr/>
          </a:p>
        </p:txBody>
      </p:sp>
      <p:pic>
        <p:nvPicPr>
          <p:cNvPr id="416" name="Google Shape;416;g2f2da9b86e6_2_3247"/>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Info or Image Slide 3">
  <p:cSld name="Info or Image Slide 3">
    <p:spTree>
      <p:nvGrpSpPr>
        <p:cNvPr id="1" name="Shape 417"/>
        <p:cNvGrpSpPr/>
        <p:nvPr/>
      </p:nvGrpSpPr>
      <p:grpSpPr>
        <a:xfrm>
          <a:off x="0" y="0"/>
          <a:ext cx="0" cy="0"/>
          <a:chOff x="0" y="0"/>
          <a:chExt cx="0" cy="0"/>
        </a:xfrm>
      </p:grpSpPr>
      <p:pic>
        <p:nvPicPr>
          <p:cNvPr id="418" name="Google Shape;418;g2f2da9b86e6_2_3258"/>
          <p:cNvPicPr preferRelativeResize="0"/>
          <p:nvPr/>
        </p:nvPicPr>
        <p:blipFill rotWithShape="1">
          <a:blip r:embed="rId2">
            <a:alphaModFix/>
          </a:blip>
          <a:srcRect/>
          <a:stretch/>
        </p:blipFill>
        <p:spPr>
          <a:xfrm>
            <a:off x="-14816" y="0"/>
            <a:ext cx="12556063" cy="2258556"/>
          </a:xfrm>
          <a:prstGeom prst="rect">
            <a:avLst/>
          </a:prstGeom>
          <a:noFill/>
          <a:ln>
            <a:noFill/>
          </a:ln>
        </p:spPr>
      </p:pic>
      <p:sp>
        <p:nvSpPr>
          <p:cNvPr id="419" name="Google Shape;419;g2f2da9b86e6_2_3258"/>
          <p:cNvSpPr>
            <a:spLocks noGrp="1"/>
          </p:cNvSpPr>
          <p:nvPr>
            <p:ph type="pic" idx="2"/>
          </p:nvPr>
        </p:nvSpPr>
        <p:spPr>
          <a:xfrm>
            <a:off x="-14816" y="4592037"/>
            <a:ext cx="3062700" cy="1667100"/>
          </a:xfrm>
          <a:prstGeom prst="rect">
            <a:avLst/>
          </a:prstGeom>
          <a:noFill/>
          <a:ln>
            <a:noFill/>
          </a:ln>
        </p:spPr>
      </p:sp>
      <p:sp>
        <p:nvSpPr>
          <p:cNvPr id="420" name="Google Shape;420;g2f2da9b86e6_2_3258"/>
          <p:cNvSpPr>
            <a:spLocks noGrp="1"/>
          </p:cNvSpPr>
          <p:nvPr>
            <p:ph type="pic" idx="3"/>
          </p:nvPr>
        </p:nvSpPr>
        <p:spPr>
          <a:xfrm>
            <a:off x="3033185" y="4592037"/>
            <a:ext cx="3062700" cy="1667100"/>
          </a:xfrm>
          <a:prstGeom prst="rect">
            <a:avLst/>
          </a:prstGeom>
          <a:noFill/>
          <a:ln>
            <a:noFill/>
          </a:ln>
        </p:spPr>
      </p:sp>
      <p:sp>
        <p:nvSpPr>
          <p:cNvPr id="421" name="Google Shape;421;g2f2da9b86e6_2_3258"/>
          <p:cNvSpPr>
            <a:spLocks noGrp="1"/>
          </p:cNvSpPr>
          <p:nvPr>
            <p:ph type="pic" idx="4"/>
          </p:nvPr>
        </p:nvSpPr>
        <p:spPr>
          <a:xfrm>
            <a:off x="6081189" y="4592037"/>
            <a:ext cx="3062700" cy="1667100"/>
          </a:xfrm>
          <a:prstGeom prst="rect">
            <a:avLst/>
          </a:prstGeom>
          <a:noFill/>
          <a:ln>
            <a:noFill/>
          </a:ln>
        </p:spPr>
      </p:sp>
      <p:sp>
        <p:nvSpPr>
          <p:cNvPr id="422" name="Google Shape;422;g2f2da9b86e6_2_3258"/>
          <p:cNvSpPr>
            <a:spLocks noGrp="1"/>
          </p:cNvSpPr>
          <p:nvPr>
            <p:ph type="pic" idx="5"/>
          </p:nvPr>
        </p:nvSpPr>
        <p:spPr>
          <a:xfrm>
            <a:off x="9129199" y="4592037"/>
            <a:ext cx="3062700" cy="1667100"/>
          </a:xfrm>
          <a:prstGeom prst="rect">
            <a:avLst/>
          </a:prstGeom>
          <a:noFill/>
          <a:ln>
            <a:noFill/>
          </a:ln>
        </p:spPr>
      </p:sp>
      <p:sp>
        <p:nvSpPr>
          <p:cNvPr id="423" name="Google Shape;423;g2f2da9b86e6_2_3258"/>
          <p:cNvSpPr/>
          <p:nvPr/>
        </p:nvSpPr>
        <p:spPr>
          <a:xfrm>
            <a:off x="-14816" y="6267691"/>
            <a:ext cx="12206700" cy="590400"/>
          </a:xfrm>
          <a:prstGeom prst="rect">
            <a:avLst/>
          </a:prstGeom>
          <a:solidFill>
            <a:srgbClr val="00622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4" name="Google Shape;424;g2f2da9b86e6_2_32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5" name="Google Shape;425;g2f2da9b86e6_2_325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6" name="Google Shape;426;g2f2da9b86e6_2_325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27" name="Google Shape;427;g2f2da9b86e6_2_3258"/>
          <p:cNvSpPr txBox="1">
            <a:spLocks noGrp="1"/>
          </p:cNvSpPr>
          <p:nvPr>
            <p:ph type="body" idx="1"/>
          </p:nvPr>
        </p:nvSpPr>
        <p:spPr>
          <a:xfrm>
            <a:off x="468433" y="1847453"/>
            <a:ext cx="11300100" cy="2459100"/>
          </a:xfrm>
          <a:prstGeom prst="rect">
            <a:avLst/>
          </a:prstGeom>
          <a:noFill/>
          <a:ln>
            <a:noFill/>
          </a:ln>
        </p:spPr>
        <p:txBody>
          <a:bodyPr spcFirstLastPara="1" wrap="square" lIns="91425" tIns="45700" rIns="91425" bIns="45700" anchor="t" anchorCtr="0">
            <a:normAutofit/>
          </a:bodyPr>
          <a:lstStyle>
            <a:lvl1pPr marL="457200" lvl="0" indent="-360680" algn="l" rtl="0">
              <a:lnSpc>
                <a:spcPct val="90000"/>
              </a:lnSpc>
              <a:spcBef>
                <a:spcPts val="1000"/>
              </a:spcBef>
              <a:spcAft>
                <a:spcPts val="0"/>
              </a:spcAft>
              <a:buClr>
                <a:srgbClr val="006600"/>
              </a:buClr>
              <a:buSzPts val="2080"/>
              <a:buFont typeface="Arial"/>
              <a:buChar char="•"/>
              <a:defRPr sz="2600">
                <a:latin typeface="Calibri"/>
                <a:ea typeface="Calibri"/>
                <a:cs typeface="Calibri"/>
                <a:sym typeface="Calibri"/>
              </a:defRPr>
            </a:lvl1pPr>
            <a:lvl2pPr marL="914400" lvl="1" indent="-393700" algn="l" rtl="0">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2pPr>
            <a:lvl3pPr marL="1371600" lvl="2" indent="-393700" algn="l" rtl="0">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3pPr>
            <a:lvl4pPr marL="1828800" lvl="3" indent="-393700" algn="l" rtl="0">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4pPr>
            <a:lvl5pPr marL="2286000" lvl="4" indent="-393700" algn="l" rtl="0">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428" name="Google Shape;428;g2f2da9b86e6_2_3258"/>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429" name="Google Shape;429;g2f2da9b86e6_2_3258"/>
          <p:cNvSpPr txBox="1">
            <a:spLocks noGrp="1"/>
          </p:cNvSpPr>
          <p:nvPr>
            <p:ph type="body" idx="6"/>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FC000"/>
              </a:buClr>
              <a:buSzPts val="4000"/>
              <a:buNone/>
              <a:defRPr sz="4000" b="1">
                <a:solidFill>
                  <a:srgbClr val="FFC000"/>
                </a:solidFill>
              </a:defRPr>
            </a:lvl1pPr>
            <a:lvl2pPr marL="914400" lvl="1" indent="-342900" algn="l" rtl="0">
              <a:lnSpc>
                <a:spcPct val="90000"/>
              </a:lnSpc>
              <a:spcBef>
                <a:spcPts val="500"/>
              </a:spcBef>
              <a:spcAft>
                <a:spcPts val="0"/>
              </a:spcAft>
              <a:buClr>
                <a:schemeClr val="dk1"/>
              </a:buClr>
              <a:buSzPts val="1800"/>
              <a:buChar char="•"/>
              <a:defRPr b="1"/>
            </a:lvl2pPr>
            <a:lvl3pPr marL="1371600" lvl="2" indent="-342900" algn="l" rtl="0">
              <a:lnSpc>
                <a:spcPct val="90000"/>
              </a:lnSpc>
              <a:spcBef>
                <a:spcPts val="500"/>
              </a:spcBef>
              <a:spcAft>
                <a:spcPts val="0"/>
              </a:spcAft>
              <a:buClr>
                <a:schemeClr val="dk1"/>
              </a:buClr>
              <a:buSzPts val="1800"/>
              <a:buChar char="•"/>
              <a:defRPr b="1"/>
            </a:lvl3pPr>
            <a:lvl4pPr marL="1828800" lvl="3" indent="-342900" algn="l" rtl="0">
              <a:lnSpc>
                <a:spcPct val="90000"/>
              </a:lnSpc>
              <a:spcBef>
                <a:spcPts val="500"/>
              </a:spcBef>
              <a:spcAft>
                <a:spcPts val="0"/>
              </a:spcAft>
              <a:buClr>
                <a:schemeClr val="dk1"/>
              </a:buClr>
              <a:buSzPts val="1800"/>
              <a:buChar char="•"/>
              <a:defRPr b="1"/>
            </a:lvl4pPr>
            <a:lvl5pPr marL="2286000" lvl="4" indent="-342900" algn="l" rtl="0">
              <a:lnSpc>
                <a:spcPct val="90000"/>
              </a:lnSpc>
              <a:spcBef>
                <a:spcPts val="500"/>
              </a:spcBef>
              <a:spcAft>
                <a:spcPts val="0"/>
              </a:spcAft>
              <a:buClr>
                <a:schemeClr val="dk1"/>
              </a:buClr>
              <a:buSzPts val="1800"/>
              <a:buChar char="•"/>
              <a:defRPr b="1"/>
            </a:lvl5pPr>
            <a:lvl6pPr marL="2743200" lvl="5" indent="-342900" algn="l" rtl="0">
              <a:lnSpc>
                <a:spcPct val="90000"/>
              </a:lnSpc>
              <a:spcBef>
                <a:spcPts val="500"/>
              </a:spcBef>
              <a:spcAft>
                <a:spcPts val="0"/>
              </a:spcAft>
              <a:buClr>
                <a:schemeClr val="dk1"/>
              </a:buClr>
              <a:buSzPts val="1800"/>
              <a:buChar char="•"/>
              <a:defRPr b="1"/>
            </a:lvl6pPr>
            <a:lvl7pPr marL="3200400" lvl="6" indent="-342900" algn="l" rtl="0">
              <a:lnSpc>
                <a:spcPct val="90000"/>
              </a:lnSpc>
              <a:spcBef>
                <a:spcPts val="500"/>
              </a:spcBef>
              <a:spcAft>
                <a:spcPts val="0"/>
              </a:spcAft>
              <a:buClr>
                <a:schemeClr val="dk1"/>
              </a:buClr>
              <a:buSzPts val="1800"/>
              <a:buChar char="•"/>
              <a:defRPr b="1"/>
            </a:lvl7pPr>
            <a:lvl8pPr marL="3657600" lvl="7" indent="-342900" algn="l" rtl="0">
              <a:lnSpc>
                <a:spcPct val="90000"/>
              </a:lnSpc>
              <a:spcBef>
                <a:spcPts val="500"/>
              </a:spcBef>
              <a:spcAft>
                <a:spcPts val="0"/>
              </a:spcAft>
              <a:buClr>
                <a:schemeClr val="dk1"/>
              </a:buClr>
              <a:buSzPts val="1800"/>
              <a:buChar char="•"/>
              <a:defRPr b="1"/>
            </a:lvl8pPr>
            <a:lvl9pPr marL="4114800" lvl="8" indent="-342900" algn="l" rtl="0">
              <a:lnSpc>
                <a:spcPct val="90000"/>
              </a:lnSpc>
              <a:spcBef>
                <a:spcPts val="500"/>
              </a:spcBef>
              <a:spcAft>
                <a:spcPts val="0"/>
              </a:spcAft>
              <a:buClr>
                <a:schemeClr val="dk1"/>
              </a:buClr>
              <a:buSzPts val="1800"/>
              <a:buChar char="•"/>
              <a:defRPr b="1"/>
            </a:lvl9pPr>
          </a:lstStyle>
          <a:p>
            <a:endParaRPr/>
          </a:p>
        </p:txBody>
      </p:sp>
      <p:pic>
        <p:nvPicPr>
          <p:cNvPr id="430" name="Google Shape;430;g2f2da9b86e6_2_3258"/>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Info or Image Slide 4">
  <p:cSld name="Info or Image Slide 4">
    <p:spTree>
      <p:nvGrpSpPr>
        <p:cNvPr id="1" name="Shape 431"/>
        <p:cNvGrpSpPr/>
        <p:nvPr/>
      </p:nvGrpSpPr>
      <p:grpSpPr>
        <a:xfrm>
          <a:off x="0" y="0"/>
          <a:ext cx="0" cy="0"/>
          <a:chOff x="0" y="0"/>
          <a:chExt cx="0" cy="0"/>
        </a:xfrm>
      </p:grpSpPr>
      <p:pic>
        <p:nvPicPr>
          <p:cNvPr id="432" name="Google Shape;432;g2f2da9b86e6_2_3272"/>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433" name="Google Shape;433;g2f2da9b86e6_2_32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4" name="Google Shape;434;g2f2da9b86e6_2_32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5" name="Google Shape;435;g2f2da9b86e6_2_32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36" name="Google Shape;436;g2f2da9b86e6_2_3272"/>
          <p:cNvSpPr txBox="1">
            <a:spLocks noGrp="1"/>
          </p:cNvSpPr>
          <p:nvPr>
            <p:ph type="body" idx="1"/>
          </p:nvPr>
        </p:nvSpPr>
        <p:spPr>
          <a:xfrm>
            <a:off x="468433" y="1803208"/>
            <a:ext cx="6510000" cy="4567800"/>
          </a:xfrm>
          <a:prstGeom prst="rect">
            <a:avLst/>
          </a:prstGeom>
          <a:noFill/>
          <a:ln>
            <a:noFill/>
          </a:ln>
        </p:spPr>
        <p:txBody>
          <a:bodyPr spcFirstLastPara="1" wrap="square" lIns="91425" tIns="45700" rIns="91425" bIns="45700" anchor="t" anchorCtr="0">
            <a:normAutofit/>
          </a:bodyPr>
          <a:lstStyle>
            <a:lvl1pPr marL="457200" lvl="0" indent="-350520" algn="l" rtl="0">
              <a:lnSpc>
                <a:spcPct val="90000"/>
              </a:lnSpc>
              <a:spcBef>
                <a:spcPts val="1000"/>
              </a:spcBef>
              <a:spcAft>
                <a:spcPts val="0"/>
              </a:spcAft>
              <a:buClr>
                <a:srgbClr val="006600"/>
              </a:buClr>
              <a:buSzPts val="1920"/>
              <a:buFont typeface="Arial"/>
              <a:buChar char="•"/>
              <a:defRPr sz="2400">
                <a:latin typeface="Calibri"/>
                <a:ea typeface="Calibri"/>
                <a:cs typeface="Calibri"/>
                <a:sym typeface="Calibri"/>
              </a:defRPr>
            </a:lvl1pPr>
            <a:lvl2pPr marL="914400" lvl="1" indent="-381000" algn="l" rtl="0">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81000" algn="l" rtl="0">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3pPr>
            <a:lvl4pPr marL="1828800" lvl="3" indent="-381000" algn="l" rtl="0">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4pPr>
            <a:lvl5pPr marL="2286000" lvl="4" indent="-381000" algn="l" rtl="0">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7" name="Google Shape;437;g2f2da9b86e6_2_3272"/>
          <p:cNvSpPr>
            <a:spLocks noGrp="1"/>
          </p:cNvSpPr>
          <p:nvPr>
            <p:ph type="pic" idx="2"/>
          </p:nvPr>
        </p:nvSpPr>
        <p:spPr>
          <a:xfrm>
            <a:off x="7475622" y="1819736"/>
            <a:ext cx="4106700" cy="1900800"/>
          </a:xfrm>
          <a:prstGeom prst="rect">
            <a:avLst/>
          </a:prstGeom>
          <a:noFill/>
          <a:ln>
            <a:noFill/>
          </a:ln>
        </p:spPr>
      </p:sp>
      <p:sp>
        <p:nvSpPr>
          <p:cNvPr id="438" name="Google Shape;438;g2f2da9b86e6_2_3272"/>
          <p:cNvSpPr>
            <a:spLocks noGrp="1"/>
          </p:cNvSpPr>
          <p:nvPr>
            <p:ph type="pic" idx="3"/>
          </p:nvPr>
        </p:nvSpPr>
        <p:spPr>
          <a:xfrm>
            <a:off x="7475622" y="4153869"/>
            <a:ext cx="4106700" cy="1900800"/>
          </a:xfrm>
          <a:prstGeom prst="rect">
            <a:avLst/>
          </a:prstGeom>
          <a:noFill/>
          <a:ln>
            <a:noFill/>
          </a:ln>
        </p:spPr>
      </p:sp>
      <p:cxnSp>
        <p:nvCxnSpPr>
          <p:cNvPr id="439" name="Google Shape;439;g2f2da9b86e6_2_3272"/>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440" name="Google Shape;440;g2f2da9b86e6_2_3272"/>
          <p:cNvSpPr txBox="1">
            <a:spLocks noGrp="1"/>
          </p:cNvSpPr>
          <p:nvPr>
            <p:ph type="body" idx="4"/>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FC000"/>
              </a:buClr>
              <a:buSzPts val="4000"/>
              <a:buNone/>
              <a:defRPr sz="4000" b="1">
                <a:solidFill>
                  <a:srgbClr val="FFC000"/>
                </a:solidFill>
              </a:defRPr>
            </a:lvl1pPr>
            <a:lvl2pPr marL="914400" lvl="1" indent="-342900" algn="l" rtl="0">
              <a:lnSpc>
                <a:spcPct val="90000"/>
              </a:lnSpc>
              <a:spcBef>
                <a:spcPts val="500"/>
              </a:spcBef>
              <a:spcAft>
                <a:spcPts val="0"/>
              </a:spcAft>
              <a:buClr>
                <a:schemeClr val="dk1"/>
              </a:buClr>
              <a:buSzPts val="1800"/>
              <a:buChar char="•"/>
              <a:defRPr b="1"/>
            </a:lvl2pPr>
            <a:lvl3pPr marL="1371600" lvl="2" indent="-342900" algn="l" rtl="0">
              <a:lnSpc>
                <a:spcPct val="90000"/>
              </a:lnSpc>
              <a:spcBef>
                <a:spcPts val="500"/>
              </a:spcBef>
              <a:spcAft>
                <a:spcPts val="0"/>
              </a:spcAft>
              <a:buClr>
                <a:schemeClr val="dk1"/>
              </a:buClr>
              <a:buSzPts val="1800"/>
              <a:buChar char="•"/>
              <a:defRPr b="1"/>
            </a:lvl3pPr>
            <a:lvl4pPr marL="1828800" lvl="3" indent="-342900" algn="l" rtl="0">
              <a:lnSpc>
                <a:spcPct val="90000"/>
              </a:lnSpc>
              <a:spcBef>
                <a:spcPts val="500"/>
              </a:spcBef>
              <a:spcAft>
                <a:spcPts val="0"/>
              </a:spcAft>
              <a:buClr>
                <a:schemeClr val="dk1"/>
              </a:buClr>
              <a:buSzPts val="1800"/>
              <a:buChar char="•"/>
              <a:defRPr b="1"/>
            </a:lvl4pPr>
            <a:lvl5pPr marL="2286000" lvl="4" indent="-342900" algn="l" rtl="0">
              <a:lnSpc>
                <a:spcPct val="90000"/>
              </a:lnSpc>
              <a:spcBef>
                <a:spcPts val="500"/>
              </a:spcBef>
              <a:spcAft>
                <a:spcPts val="0"/>
              </a:spcAft>
              <a:buClr>
                <a:schemeClr val="dk1"/>
              </a:buClr>
              <a:buSzPts val="1800"/>
              <a:buChar char="•"/>
              <a:defRPr b="1"/>
            </a:lvl5pPr>
            <a:lvl6pPr marL="2743200" lvl="5" indent="-342900" algn="l" rtl="0">
              <a:lnSpc>
                <a:spcPct val="90000"/>
              </a:lnSpc>
              <a:spcBef>
                <a:spcPts val="500"/>
              </a:spcBef>
              <a:spcAft>
                <a:spcPts val="0"/>
              </a:spcAft>
              <a:buClr>
                <a:schemeClr val="dk1"/>
              </a:buClr>
              <a:buSzPts val="1800"/>
              <a:buChar char="•"/>
              <a:defRPr b="1"/>
            </a:lvl6pPr>
            <a:lvl7pPr marL="3200400" lvl="6" indent="-342900" algn="l" rtl="0">
              <a:lnSpc>
                <a:spcPct val="90000"/>
              </a:lnSpc>
              <a:spcBef>
                <a:spcPts val="500"/>
              </a:spcBef>
              <a:spcAft>
                <a:spcPts val="0"/>
              </a:spcAft>
              <a:buClr>
                <a:schemeClr val="dk1"/>
              </a:buClr>
              <a:buSzPts val="1800"/>
              <a:buChar char="•"/>
              <a:defRPr b="1"/>
            </a:lvl7pPr>
            <a:lvl8pPr marL="3657600" lvl="7" indent="-342900" algn="l" rtl="0">
              <a:lnSpc>
                <a:spcPct val="90000"/>
              </a:lnSpc>
              <a:spcBef>
                <a:spcPts val="500"/>
              </a:spcBef>
              <a:spcAft>
                <a:spcPts val="0"/>
              </a:spcAft>
              <a:buClr>
                <a:schemeClr val="dk1"/>
              </a:buClr>
              <a:buSzPts val="1800"/>
              <a:buChar char="•"/>
              <a:defRPr b="1"/>
            </a:lvl8pPr>
            <a:lvl9pPr marL="4114800" lvl="8" indent="-342900" algn="l" rtl="0">
              <a:lnSpc>
                <a:spcPct val="90000"/>
              </a:lnSpc>
              <a:spcBef>
                <a:spcPts val="500"/>
              </a:spcBef>
              <a:spcAft>
                <a:spcPts val="0"/>
              </a:spcAft>
              <a:buClr>
                <a:schemeClr val="dk1"/>
              </a:buClr>
              <a:buSzPts val="1800"/>
              <a:buChar char="•"/>
              <a:defRPr b="1"/>
            </a:lvl9pPr>
          </a:lstStyle>
          <a:p>
            <a:endParaRPr/>
          </a:p>
        </p:txBody>
      </p:sp>
      <p:pic>
        <p:nvPicPr>
          <p:cNvPr id="441" name="Google Shape;441;g2f2da9b86e6_2_3272"/>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fo or Image border Slide">
  <p:cSld name="Info or Image border Slide">
    <p:spTree>
      <p:nvGrpSpPr>
        <p:cNvPr id="1" name="Shape 36"/>
        <p:cNvGrpSpPr/>
        <p:nvPr/>
      </p:nvGrpSpPr>
      <p:grpSpPr>
        <a:xfrm>
          <a:off x="0" y="0"/>
          <a:ext cx="0" cy="0"/>
          <a:chOff x="0" y="0"/>
          <a:chExt cx="0" cy="0"/>
        </a:xfrm>
      </p:grpSpPr>
      <p:pic>
        <p:nvPicPr>
          <p:cNvPr id="37" name="Google Shape;37;p28"/>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38" name="Google Shape;3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1" name="Google Shape;41;p28"/>
          <p:cNvSpPr/>
          <p:nvPr/>
        </p:nvSpPr>
        <p:spPr>
          <a:xfrm>
            <a:off x="321735" y="1788460"/>
            <a:ext cx="4217927" cy="4429274"/>
          </a:xfrm>
          <a:prstGeom prst="rect">
            <a:avLst/>
          </a:prstGeom>
          <a:solidFill>
            <a:srgbClr val="BBDB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28"/>
          <p:cNvSpPr txBox="1">
            <a:spLocks noGrp="1"/>
          </p:cNvSpPr>
          <p:nvPr>
            <p:ph type="body" idx="1"/>
          </p:nvPr>
        </p:nvSpPr>
        <p:spPr>
          <a:xfrm>
            <a:off x="4928583" y="1788460"/>
            <a:ext cx="6814684" cy="4567890"/>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000"/>
              </a:spcBef>
              <a:spcAft>
                <a:spcPts val="0"/>
              </a:spcAft>
              <a:buClr>
                <a:srgbClr val="006600"/>
              </a:buClr>
              <a:buSzPts val="1920"/>
              <a:buFont typeface="Arial"/>
              <a:buChar char="•"/>
              <a:defRPr sz="2400">
                <a:latin typeface="Calibri"/>
                <a:ea typeface="Calibri"/>
                <a:cs typeface="Calibri"/>
                <a:sym typeface="Calibri"/>
              </a:defRPr>
            </a:lvl1pPr>
            <a:lvl2pPr marL="914400" lvl="1"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3pPr>
            <a:lvl4pPr marL="1828800" lvl="3"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4pPr>
            <a:lvl5pPr marL="2286000" lvl="4"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8"/>
          <p:cNvSpPr>
            <a:spLocks noGrp="1"/>
          </p:cNvSpPr>
          <p:nvPr>
            <p:ph type="pic" idx="2"/>
          </p:nvPr>
        </p:nvSpPr>
        <p:spPr>
          <a:xfrm>
            <a:off x="465970" y="1872866"/>
            <a:ext cx="3947583" cy="4251709"/>
          </a:xfrm>
          <a:prstGeom prst="rect">
            <a:avLst/>
          </a:prstGeom>
          <a:noFill/>
          <a:ln>
            <a:noFill/>
          </a:ln>
        </p:spPr>
      </p:sp>
      <p:cxnSp>
        <p:nvCxnSpPr>
          <p:cNvPr id="44" name="Google Shape;44;p28"/>
          <p:cNvCxnSpPr/>
          <p:nvPr/>
        </p:nvCxnSpPr>
        <p:spPr>
          <a:xfrm>
            <a:off x="3952775" y="576497"/>
            <a:ext cx="0" cy="1059798"/>
          </a:xfrm>
          <a:prstGeom prst="straightConnector1">
            <a:avLst/>
          </a:prstGeom>
          <a:noFill/>
          <a:ln w="12700" cap="flat" cmpd="sng">
            <a:solidFill>
              <a:srgbClr val="FFC000"/>
            </a:solidFill>
            <a:prstDash val="solid"/>
            <a:miter lim="800000"/>
            <a:headEnd type="none" w="sm" len="sm"/>
            <a:tailEnd type="none" w="sm" len="sm"/>
          </a:ln>
        </p:spPr>
      </p:cxnSp>
      <p:pic>
        <p:nvPicPr>
          <p:cNvPr id="45" name="Google Shape;45;p28"/>
          <p:cNvPicPr preferRelativeResize="0"/>
          <p:nvPr/>
        </p:nvPicPr>
        <p:blipFill rotWithShape="1">
          <a:blip r:embed="rId3">
            <a:alphaModFix/>
          </a:blip>
          <a:srcRect/>
          <a:stretch/>
        </p:blipFill>
        <p:spPr>
          <a:xfrm>
            <a:off x="598143" y="576497"/>
            <a:ext cx="3135263" cy="1155096"/>
          </a:xfrm>
          <a:prstGeom prst="rect">
            <a:avLst/>
          </a:prstGeom>
          <a:noFill/>
          <a:ln>
            <a:noFill/>
          </a:ln>
        </p:spPr>
      </p:pic>
      <p:sp>
        <p:nvSpPr>
          <p:cNvPr id="46" name="Google Shape;46;p28"/>
          <p:cNvSpPr txBox="1">
            <a:spLocks noGrp="1"/>
          </p:cNvSpPr>
          <p:nvPr>
            <p:ph type="body" idx="3"/>
          </p:nvPr>
        </p:nvSpPr>
        <p:spPr>
          <a:xfrm>
            <a:off x="4254827" y="478456"/>
            <a:ext cx="5928689" cy="11942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Info or Image Slide 5">
  <p:cSld name="Info or Image Slide 5">
    <p:spTree>
      <p:nvGrpSpPr>
        <p:cNvPr id="1" name="Shape 442"/>
        <p:cNvGrpSpPr/>
        <p:nvPr/>
      </p:nvGrpSpPr>
      <p:grpSpPr>
        <a:xfrm>
          <a:off x="0" y="0"/>
          <a:ext cx="0" cy="0"/>
          <a:chOff x="0" y="0"/>
          <a:chExt cx="0" cy="0"/>
        </a:xfrm>
      </p:grpSpPr>
      <p:pic>
        <p:nvPicPr>
          <p:cNvPr id="443" name="Google Shape;443;g2f2da9b86e6_2_3283"/>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444" name="Google Shape;444;g2f2da9b86e6_2_328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5" name="Google Shape;445;g2f2da9b86e6_2_328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6" name="Google Shape;446;g2f2da9b86e6_2_328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47" name="Google Shape;447;g2f2da9b86e6_2_3283"/>
          <p:cNvSpPr txBox="1">
            <a:spLocks noGrp="1"/>
          </p:cNvSpPr>
          <p:nvPr>
            <p:ph type="body" idx="1"/>
          </p:nvPr>
        </p:nvSpPr>
        <p:spPr>
          <a:xfrm>
            <a:off x="5072515" y="1803208"/>
            <a:ext cx="6510000" cy="4567800"/>
          </a:xfrm>
          <a:prstGeom prst="rect">
            <a:avLst/>
          </a:prstGeom>
          <a:noFill/>
          <a:ln>
            <a:noFill/>
          </a:ln>
        </p:spPr>
        <p:txBody>
          <a:bodyPr spcFirstLastPara="1" wrap="square" lIns="91425" tIns="45700" rIns="91425" bIns="45700" anchor="t" anchorCtr="0">
            <a:normAutofit/>
          </a:bodyPr>
          <a:lstStyle>
            <a:lvl1pPr marL="457200" lvl="0" indent="-350520" algn="l" rtl="0">
              <a:lnSpc>
                <a:spcPct val="90000"/>
              </a:lnSpc>
              <a:spcBef>
                <a:spcPts val="1000"/>
              </a:spcBef>
              <a:spcAft>
                <a:spcPts val="0"/>
              </a:spcAft>
              <a:buClr>
                <a:srgbClr val="006600"/>
              </a:buClr>
              <a:buSzPts val="1920"/>
              <a:buFont typeface="Arial"/>
              <a:buChar char="•"/>
              <a:defRPr sz="2400">
                <a:latin typeface="Calibri"/>
                <a:ea typeface="Calibri"/>
                <a:cs typeface="Calibri"/>
                <a:sym typeface="Calibri"/>
              </a:defRPr>
            </a:lvl1pPr>
            <a:lvl2pPr marL="914400" lvl="1" indent="-381000" algn="l" rtl="0">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81000" algn="l" rtl="0">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3pPr>
            <a:lvl4pPr marL="1828800" lvl="3" indent="-381000" algn="l" rtl="0">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4pPr>
            <a:lvl5pPr marL="2286000" lvl="4" indent="-381000" algn="l" rtl="0">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48" name="Google Shape;448;g2f2da9b86e6_2_3283"/>
          <p:cNvSpPr>
            <a:spLocks noGrp="1"/>
          </p:cNvSpPr>
          <p:nvPr>
            <p:ph type="pic" idx="2"/>
          </p:nvPr>
        </p:nvSpPr>
        <p:spPr>
          <a:xfrm>
            <a:off x="609602" y="1819736"/>
            <a:ext cx="4106700" cy="1900800"/>
          </a:xfrm>
          <a:prstGeom prst="rect">
            <a:avLst/>
          </a:prstGeom>
          <a:noFill/>
          <a:ln>
            <a:noFill/>
          </a:ln>
        </p:spPr>
      </p:sp>
      <p:sp>
        <p:nvSpPr>
          <p:cNvPr id="449" name="Google Shape;449;g2f2da9b86e6_2_3283"/>
          <p:cNvSpPr>
            <a:spLocks noGrp="1"/>
          </p:cNvSpPr>
          <p:nvPr>
            <p:ph type="pic" idx="3"/>
          </p:nvPr>
        </p:nvSpPr>
        <p:spPr>
          <a:xfrm>
            <a:off x="609602" y="4153869"/>
            <a:ext cx="4106700" cy="1900800"/>
          </a:xfrm>
          <a:prstGeom prst="rect">
            <a:avLst/>
          </a:prstGeom>
          <a:noFill/>
          <a:ln>
            <a:noFill/>
          </a:ln>
        </p:spPr>
      </p:sp>
      <p:cxnSp>
        <p:nvCxnSpPr>
          <p:cNvPr id="450" name="Google Shape;450;g2f2da9b86e6_2_3283"/>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451" name="Google Shape;451;g2f2da9b86e6_2_3283"/>
          <p:cNvSpPr txBox="1">
            <a:spLocks noGrp="1"/>
          </p:cNvSpPr>
          <p:nvPr>
            <p:ph type="body" idx="4"/>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FC000"/>
              </a:buClr>
              <a:buSzPts val="4000"/>
              <a:buNone/>
              <a:defRPr sz="4000" b="1">
                <a:solidFill>
                  <a:srgbClr val="FFC000"/>
                </a:solidFill>
              </a:defRPr>
            </a:lvl1pPr>
            <a:lvl2pPr marL="914400" lvl="1" indent="-342900" algn="l" rtl="0">
              <a:lnSpc>
                <a:spcPct val="90000"/>
              </a:lnSpc>
              <a:spcBef>
                <a:spcPts val="500"/>
              </a:spcBef>
              <a:spcAft>
                <a:spcPts val="0"/>
              </a:spcAft>
              <a:buClr>
                <a:schemeClr val="dk1"/>
              </a:buClr>
              <a:buSzPts val="1800"/>
              <a:buChar char="•"/>
              <a:defRPr b="1"/>
            </a:lvl2pPr>
            <a:lvl3pPr marL="1371600" lvl="2" indent="-342900" algn="l" rtl="0">
              <a:lnSpc>
                <a:spcPct val="90000"/>
              </a:lnSpc>
              <a:spcBef>
                <a:spcPts val="500"/>
              </a:spcBef>
              <a:spcAft>
                <a:spcPts val="0"/>
              </a:spcAft>
              <a:buClr>
                <a:schemeClr val="dk1"/>
              </a:buClr>
              <a:buSzPts val="1800"/>
              <a:buChar char="•"/>
              <a:defRPr b="1"/>
            </a:lvl3pPr>
            <a:lvl4pPr marL="1828800" lvl="3" indent="-342900" algn="l" rtl="0">
              <a:lnSpc>
                <a:spcPct val="90000"/>
              </a:lnSpc>
              <a:spcBef>
                <a:spcPts val="500"/>
              </a:spcBef>
              <a:spcAft>
                <a:spcPts val="0"/>
              </a:spcAft>
              <a:buClr>
                <a:schemeClr val="dk1"/>
              </a:buClr>
              <a:buSzPts val="1800"/>
              <a:buChar char="•"/>
              <a:defRPr b="1"/>
            </a:lvl4pPr>
            <a:lvl5pPr marL="2286000" lvl="4" indent="-342900" algn="l" rtl="0">
              <a:lnSpc>
                <a:spcPct val="90000"/>
              </a:lnSpc>
              <a:spcBef>
                <a:spcPts val="500"/>
              </a:spcBef>
              <a:spcAft>
                <a:spcPts val="0"/>
              </a:spcAft>
              <a:buClr>
                <a:schemeClr val="dk1"/>
              </a:buClr>
              <a:buSzPts val="1800"/>
              <a:buChar char="•"/>
              <a:defRPr b="1"/>
            </a:lvl5pPr>
            <a:lvl6pPr marL="2743200" lvl="5" indent="-342900" algn="l" rtl="0">
              <a:lnSpc>
                <a:spcPct val="90000"/>
              </a:lnSpc>
              <a:spcBef>
                <a:spcPts val="500"/>
              </a:spcBef>
              <a:spcAft>
                <a:spcPts val="0"/>
              </a:spcAft>
              <a:buClr>
                <a:schemeClr val="dk1"/>
              </a:buClr>
              <a:buSzPts val="1800"/>
              <a:buChar char="•"/>
              <a:defRPr b="1"/>
            </a:lvl6pPr>
            <a:lvl7pPr marL="3200400" lvl="6" indent="-342900" algn="l" rtl="0">
              <a:lnSpc>
                <a:spcPct val="90000"/>
              </a:lnSpc>
              <a:spcBef>
                <a:spcPts val="500"/>
              </a:spcBef>
              <a:spcAft>
                <a:spcPts val="0"/>
              </a:spcAft>
              <a:buClr>
                <a:schemeClr val="dk1"/>
              </a:buClr>
              <a:buSzPts val="1800"/>
              <a:buChar char="•"/>
              <a:defRPr b="1"/>
            </a:lvl7pPr>
            <a:lvl8pPr marL="3657600" lvl="7" indent="-342900" algn="l" rtl="0">
              <a:lnSpc>
                <a:spcPct val="90000"/>
              </a:lnSpc>
              <a:spcBef>
                <a:spcPts val="500"/>
              </a:spcBef>
              <a:spcAft>
                <a:spcPts val="0"/>
              </a:spcAft>
              <a:buClr>
                <a:schemeClr val="dk1"/>
              </a:buClr>
              <a:buSzPts val="1800"/>
              <a:buChar char="•"/>
              <a:defRPr b="1"/>
            </a:lvl8pPr>
            <a:lvl9pPr marL="4114800" lvl="8" indent="-342900" algn="l" rtl="0">
              <a:lnSpc>
                <a:spcPct val="90000"/>
              </a:lnSpc>
              <a:spcBef>
                <a:spcPts val="500"/>
              </a:spcBef>
              <a:spcAft>
                <a:spcPts val="0"/>
              </a:spcAft>
              <a:buClr>
                <a:schemeClr val="dk1"/>
              </a:buClr>
              <a:buSzPts val="1800"/>
              <a:buChar char="•"/>
              <a:defRPr b="1"/>
            </a:lvl9pPr>
          </a:lstStyle>
          <a:p>
            <a:endParaRPr/>
          </a:p>
        </p:txBody>
      </p:sp>
      <p:pic>
        <p:nvPicPr>
          <p:cNvPr id="452" name="Google Shape;452;g2f2da9b86e6_2_3283"/>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Info or Image Slide 6">
  <p:cSld name="Info or Image Slide 6">
    <p:spTree>
      <p:nvGrpSpPr>
        <p:cNvPr id="1" name="Shape 453"/>
        <p:cNvGrpSpPr/>
        <p:nvPr/>
      </p:nvGrpSpPr>
      <p:grpSpPr>
        <a:xfrm>
          <a:off x="0" y="0"/>
          <a:ext cx="0" cy="0"/>
          <a:chOff x="0" y="0"/>
          <a:chExt cx="0" cy="0"/>
        </a:xfrm>
      </p:grpSpPr>
      <p:pic>
        <p:nvPicPr>
          <p:cNvPr id="454" name="Google Shape;454;g2f2da9b86e6_2_3294"/>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455" name="Google Shape;455;g2f2da9b86e6_2_329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6" name="Google Shape;456;g2f2da9b86e6_2_329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7" name="Google Shape;457;g2f2da9b86e6_2_329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58" name="Google Shape;458;g2f2da9b86e6_2_3294"/>
          <p:cNvSpPr txBox="1">
            <a:spLocks noGrp="1"/>
          </p:cNvSpPr>
          <p:nvPr>
            <p:ph type="body" idx="1"/>
          </p:nvPr>
        </p:nvSpPr>
        <p:spPr>
          <a:xfrm>
            <a:off x="468432" y="1788460"/>
            <a:ext cx="11261700" cy="2090400"/>
          </a:xfrm>
          <a:prstGeom prst="rect">
            <a:avLst/>
          </a:prstGeom>
          <a:noFill/>
          <a:ln>
            <a:noFill/>
          </a:ln>
        </p:spPr>
        <p:txBody>
          <a:bodyPr spcFirstLastPara="1" wrap="square" lIns="91425" tIns="45700" rIns="91425" bIns="45700" anchor="t" anchorCtr="0">
            <a:normAutofit/>
          </a:bodyPr>
          <a:lstStyle>
            <a:lvl1pPr marL="457200" lvl="0" indent="-350520" algn="l" rtl="0">
              <a:lnSpc>
                <a:spcPct val="90000"/>
              </a:lnSpc>
              <a:spcBef>
                <a:spcPts val="1000"/>
              </a:spcBef>
              <a:spcAft>
                <a:spcPts val="0"/>
              </a:spcAft>
              <a:buClr>
                <a:srgbClr val="006600"/>
              </a:buClr>
              <a:buSzPts val="1920"/>
              <a:buFont typeface="Arial"/>
              <a:buChar char="•"/>
              <a:defRPr sz="2400">
                <a:latin typeface="Calibri"/>
                <a:ea typeface="Calibri"/>
                <a:cs typeface="Calibri"/>
                <a:sym typeface="Calibri"/>
              </a:defRPr>
            </a:lvl1pPr>
            <a:lvl2pPr marL="914400" lvl="1" indent="-381000" algn="l" rtl="0">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81000" algn="l" rtl="0">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3pPr>
            <a:lvl4pPr marL="1828800" lvl="3" indent="-381000" algn="l" rtl="0">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4pPr>
            <a:lvl5pPr marL="2286000" lvl="4" indent="-381000" algn="l" rtl="0">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59" name="Google Shape;459;g2f2da9b86e6_2_3294"/>
          <p:cNvSpPr>
            <a:spLocks noGrp="1"/>
          </p:cNvSpPr>
          <p:nvPr>
            <p:ph type="pic" idx="2"/>
          </p:nvPr>
        </p:nvSpPr>
        <p:spPr>
          <a:xfrm>
            <a:off x="6096000" y="4197096"/>
            <a:ext cx="6111900" cy="2090400"/>
          </a:xfrm>
          <a:prstGeom prst="rect">
            <a:avLst/>
          </a:prstGeom>
          <a:noFill/>
          <a:ln>
            <a:noFill/>
          </a:ln>
        </p:spPr>
      </p:sp>
      <p:sp>
        <p:nvSpPr>
          <p:cNvPr id="460" name="Google Shape;460;g2f2da9b86e6_2_3294"/>
          <p:cNvSpPr>
            <a:spLocks noGrp="1"/>
          </p:cNvSpPr>
          <p:nvPr>
            <p:ph type="pic" idx="3"/>
          </p:nvPr>
        </p:nvSpPr>
        <p:spPr>
          <a:xfrm>
            <a:off x="-18902" y="4197096"/>
            <a:ext cx="6150600" cy="2090400"/>
          </a:xfrm>
          <a:prstGeom prst="rect">
            <a:avLst/>
          </a:prstGeom>
          <a:noFill/>
          <a:ln>
            <a:noFill/>
          </a:ln>
        </p:spPr>
      </p:sp>
      <p:cxnSp>
        <p:nvCxnSpPr>
          <p:cNvPr id="461" name="Google Shape;461;g2f2da9b86e6_2_3294"/>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462" name="Google Shape;462;g2f2da9b86e6_2_3294"/>
          <p:cNvSpPr txBox="1">
            <a:spLocks noGrp="1"/>
          </p:cNvSpPr>
          <p:nvPr>
            <p:ph type="body" idx="4"/>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FC000"/>
              </a:buClr>
              <a:buSzPts val="4000"/>
              <a:buNone/>
              <a:defRPr sz="4000" b="1">
                <a:solidFill>
                  <a:srgbClr val="FFC000"/>
                </a:solidFill>
              </a:defRPr>
            </a:lvl1pPr>
            <a:lvl2pPr marL="914400" lvl="1" indent="-342900" algn="l" rtl="0">
              <a:lnSpc>
                <a:spcPct val="90000"/>
              </a:lnSpc>
              <a:spcBef>
                <a:spcPts val="500"/>
              </a:spcBef>
              <a:spcAft>
                <a:spcPts val="0"/>
              </a:spcAft>
              <a:buClr>
                <a:schemeClr val="dk1"/>
              </a:buClr>
              <a:buSzPts val="1800"/>
              <a:buChar char="•"/>
              <a:defRPr b="1"/>
            </a:lvl2pPr>
            <a:lvl3pPr marL="1371600" lvl="2" indent="-342900" algn="l" rtl="0">
              <a:lnSpc>
                <a:spcPct val="90000"/>
              </a:lnSpc>
              <a:spcBef>
                <a:spcPts val="500"/>
              </a:spcBef>
              <a:spcAft>
                <a:spcPts val="0"/>
              </a:spcAft>
              <a:buClr>
                <a:schemeClr val="dk1"/>
              </a:buClr>
              <a:buSzPts val="1800"/>
              <a:buChar char="•"/>
              <a:defRPr b="1"/>
            </a:lvl3pPr>
            <a:lvl4pPr marL="1828800" lvl="3" indent="-342900" algn="l" rtl="0">
              <a:lnSpc>
                <a:spcPct val="90000"/>
              </a:lnSpc>
              <a:spcBef>
                <a:spcPts val="500"/>
              </a:spcBef>
              <a:spcAft>
                <a:spcPts val="0"/>
              </a:spcAft>
              <a:buClr>
                <a:schemeClr val="dk1"/>
              </a:buClr>
              <a:buSzPts val="1800"/>
              <a:buChar char="•"/>
              <a:defRPr b="1"/>
            </a:lvl4pPr>
            <a:lvl5pPr marL="2286000" lvl="4" indent="-342900" algn="l" rtl="0">
              <a:lnSpc>
                <a:spcPct val="90000"/>
              </a:lnSpc>
              <a:spcBef>
                <a:spcPts val="500"/>
              </a:spcBef>
              <a:spcAft>
                <a:spcPts val="0"/>
              </a:spcAft>
              <a:buClr>
                <a:schemeClr val="dk1"/>
              </a:buClr>
              <a:buSzPts val="1800"/>
              <a:buChar char="•"/>
              <a:defRPr b="1"/>
            </a:lvl5pPr>
            <a:lvl6pPr marL="2743200" lvl="5" indent="-342900" algn="l" rtl="0">
              <a:lnSpc>
                <a:spcPct val="90000"/>
              </a:lnSpc>
              <a:spcBef>
                <a:spcPts val="500"/>
              </a:spcBef>
              <a:spcAft>
                <a:spcPts val="0"/>
              </a:spcAft>
              <a:buClr>
                <a:schemeClr val="dk1"/>
              </a:buClr>
              <a:buSzPts val="1800"/>
              <a:buChar char="•"/>
              <a:defRPr b="1"/>
            </a:lvl6pPr>
            <a:lvl7pPr marL="3200400" lvl="6" indent="-342900" algn="l" rtl="0">
              <a:lnSpc>
                <a:spcPct val="90000"/>
              </a:lnSpc>
              <a:spcBef>
                <a:spcPts val="500"/>
              </a:spcBef>
              <a:spcAft>
                <a:spcPts val="0"/>
              </a:spcAft>
              <a:buClr>
                <a:schemeClr val="dk1"/>
              </a:buClr>
              <a:buSzPts val="1800"/>
              <a:buChar char="•"/>
              <a:defRPr b="1"/>
            </a:lvl7pPr>
            <a:lvl8pPr marL="3657600" lvl="7" indent="-342900" algn="l" rtl="0">
              <a:lnSpc>
                <a:spcPct val="90000"/>
              </a:lnSpc>
              <a:spcBef>
                <a:spcPts val="500"/>
              </a:spcBef>
              <a:spcAft>
                <a:spcPts val="0"/>
              </a:spcAft>
              <a:buClr>
                <a:schemeClr val="dk1"/>
              </a:buClr>
              <a:buSzPts val="1800"/>
              <a:buChar char="•"/>
              <a:defRPr b="1"/>
            </a:lvl8pPr>
            <a:lvl9pPr marL="4114800" lvl="8" indent="-342900" algn="l" rtl="0">
              <a:lnSpc>
                <a:spcPct val="90000"/>
              </a:lnSpc>
              <a:spcBef>
                <a:spcPts val="500"/>
              </a:spcBef>
              <a:spcAft>
                <a:spcPts val="0"/>
              </a:spcAft>
              <a:buClr>
                <a:schemeClr val="dk1"/>
              </a:buClr>
              <a:buSzPts val="1800"/>
              <a:buChar char="•"/>
              <a:defRPr b="1"/>
            </a:lvl9pPr>
          </a:lstStyle>
          <a:p>
            <a:endParaRPr/>
          </a:p>
        </p:txBody>
      </p:sp>
      <p:pic>
        <p:nvPicPr>
          <p:cNvPr id="463" name="Google Shape;463;g2f2da9b86e6_2_3294"/>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Info or Image border Slide">
  <p:cSld name="Info or Image border Slide">
    <p:spTree>
      <p:nvGrpSpPr>
        <p:cNvPr id="1" name="Shape 464"/>
        <p:cNvGrpSpPr/>
        <p:nvPr/>
      </p:nvGrpSpPr>
      <p:grpSpPr>
        <a:xfrm>
          <a:off x="0" y="0"/>
          <a:ext cx="0" cy="0"/>
          <a:chOff x="0" y="0"/>
          <a:chExt cx="0" cy="0"/>
        </a:xfrm>
      </p:grpSpPr>
      <p:pic>
        <p:nvPicPr>
          <p:cNvPr id="465" name="Google Shape;465;g2f2da9b86e6_2_3305"/>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466" name="Google Shape;466;g2f2da9b86e6_2_330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7" name="Google Shape;467;g2f2da9b86e6_2_330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8" name="Google Shape;468;g2f2da9b86e6_2_330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69" name="Google Shape;469;g2f2da9b86e6_2_3305"/>
          <p:cNvSpPr/>
          <p:nvPr/>
        </p:nvSpPr>
        <p:spPr>
          <a:xfrm>
            <a:off x="321735" y="1788460"/>
            <a:ext cx="4218000" cy="4429200"/>
          </a:xfrm>
          <a:prstGeom prst="rect">
            <a:avLst/>
          </a:prstGeom>
          <a:solidFill>
            <a:srgbClr val="BBDB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0" name="Google Shape;470;g2f2da9b86e6_2_3305"/>
          <p:cNvSpPr txBox="1">
            <a:spLocks noGrp="1"/>
          </p:cNvSpPr>
          <p:nvPr>
            <p:ph type="body" idx="1"/>
          </p:nvPr>
        </p:nvSpPr>
        <p:spPr>
          <a:xfrm>
            <a:off x="4928583" y="1788460"/>
            <a:ext cx="6814800" cy="4567800"/>
          </a:xfrm>
          <a:prstGeom prst="rect">
            <a:avLst/>
          </a:prstGeom>
          <a:noFill/>
          <a:ln>
            <a:noFill/>
          </a:ln>
        </p:spPr>
        <p:txBody>
          <a:bodyPr spcFirstLastPara="1" wrap="square" lIns="91425" tIns="45700" rIns="91425" bIns="45700" anchor="t" anchorCtr="0">
            <a:normAutofit/>
          </a:bodyPr>
          <a:lstStyle>
            <a:lvl1pPr marL="457200" lvl="0" indent="-350520" algn="l" rtl="0">
              <a:lnSpc>
                <a:spcPct val="90000"/>
              </a:lnSpc>
              <a:spcBef>
                <a:spcPts val="1000"/>
              </a:spcBef>
              <a:spcAft>
                <a:spcPts val="0"/>
              </a:spcAft>
              <a:buClr>
                <a:srgbClr val="006600"/>
              </a:buClr>
              <a:buSzPts val="1920"/>
              <a:buFont typeface="Arial"/>
              <a:buChar char="•"/>
              <a:defRPr sz="2400">
                <a:latin typeface="Calibri"/>
                <a:ea typeface="Calibri"/>
                <a:cs typeface="Calibri"/>
                <a:sym typeface="Calibri"/>
              </a:defRPr>
            </a:lvl1pPr>
            <a:lvl2pPr marL="914400" lvl="1" indent="-381000" algn="l" rtl="0">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81000" algn="l" rtl="0">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3pPr>
            <a:lvl4pPr marL="1828800" lvl="3" indent="-381000" algn="l" rtl="0">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4pPr>
            <a:lvl5pPr marL="2286000" lvl="4" indent="-381000" algn="l" rtl="0">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71" name="Google Shape;471;g2f2da9b86e6_2_3305"/>
          <p:cNvSpPr>
            <a:spLocks noGrp="1"/>
          </p:cNvSpPr>
          <p:nvPr>
            <p:ph type="pic" idx="2"/>
          </p:nvPr>
        </p:nvSpPr>
        <p:spPr>
          <a:xfrm>
            <a:off x="465970" y="1872866"/>
            <a:ext cx="3947700" cy="4251600"/>
          </a:xfrm>
          <a:prstGeom prst="rect">
            <a:avLst/>
          </a:prstGeom>
          <a:noFill/>
          <a:ln>
            <a:noFill/>
          </a:ln>
        </p:spPr>
      </p:sp>
      <p:cxnSp>
        <p:nvCxnSpPr>
          <p:cNvPr id="472" name="Google Shape;472;g2f2da9b86e6_2_3305"/>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473" name="Google Shape;473;g2f2da9b86e6_2_3305"/>
          <p:cNvSpPr txBox="1">
            <a:spLocks noGrp="1"/>
          </p:cNvSpPr>
          <p:nvPr>
            <p:ph type="body" idx="3"/>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FC000"/>
              </a:buClr>
              <a:buSzPts val="4000"/>
              <a:buNone/>
              <a:defRPr sz="4000" b="1">
                <a:solidFill>
                  <a:srgbClr val="FFC000"/>
                </a:solidFill>
              </a:defRPr>
            </a:lvl1pPr>
            <a:lvl2pPr marL="914400" lvl="1" indent="-342900" algn="l" rtl="0">
              <a:lnSpc>
                <a:spcPct val="90000"/>
              </a:lnSpc>
              <a:spcBef>
                <a:spcPts val="500"/>
              </a:spcBef>
              <a:spcAft>
                <a:spcPts val="0"/>
              </a:spcAft>
              <a:buClr>
                <a:schemeClr val="dk1"/>
              </a:buClr>
              <a:buSzPts val="1800"/>
              <a:buChar char="•"/>
              <a:defRPr b="1"/>
            </a:lvl2pPr>
            <a:lvl3pPr marL="1371600" lvl="2" indent="-342900" algn="l" rtl="0">
              <a:lnSpc>
                <a:spcPct val="90000"/>
              </a:lnSpc>
              <a:spcBef>
                <a:spcPts val="500"/>
              </a:spcBef>
              <a:spcAft>
                <a:spcPts val="0"/>
              </a:spcAft>
              <a:buClr>
                <a:schemeClr val="dk1"/>
              </a:buClr>
              <a:buSzPts val="1800"/>
              <a:buChar char="•"/>
              <a:defRPr b="1"/>
            </a:lvl3pPr>
            <a:lvl4pPr marL="1828800" lvl="3" indent="-342900" algn="l" rtl="0">
              <a:lnSpc>
                <a:spcPct val="90000"/>
              </a:lnSpc>
              <a:spcBef>
                <a:spcPts val="500"/>
              </a:spcBef>
              <a:spcAft>
                <a:spcPts val="0"/>
              </a:spcAft>
              <a:buClr>
                <a:schemeClr val="dk1"/>
              </a:buClr>
              <a:buSzPts val="1800"/>
              <a:buChar char="•"/>
              <a:defRPr b="1"/>
            </a:lvl4pPr>
            <a:lvl5pPr marL="2286000" lvl="4" indent="-342900" algn="l" rtl="0">
              <a:lnSpc>
                <a:spcPct val="90000"/>
              </a:lnSpc>
              <a:spcBef>
                <a:spcPts val="500"/>
              </a:spcBef>
              <a:spcAft>
                <a:spcPts val="0"/>
              </a:spcAft>
              <a:buClr>
                <a:schemeClr val="dk1"/>
              </a:buClr>
              <a:buSzPts val="1800"/>
              <a:buChar char="•"/>
              <a:defRPr b="1"/>
            </a:lvl5pPr>
            <a:lvl6pPr marL="2743200" lvl="5" indent="-342900" algn="l" rtl="0">
              <a:lnSpc>
                <a:spcPct val="90000"/>
              </a:lnSpc>
              <a:spcBef>
                <a:spcPts val="500"/>
              </a:spcBef>
              <a:spcAft>
                <a:spcPts val="0"/>
              </a:spcAft>
              <a:buClr>
                <a:schemeClr val="dk1"/>
              </a:buClr>
              <a:buSzPts val="1800"/>
              <a:buChar char="•"/>
              <a:defRPr b="1"/>
            </a:lvl6pPr>
            <a:lvl7pPr marL="3200400" lvl="6" indent="-342900" algn="l" rtl="0">
              <a:lnSpc>
                <a:spcPct val="90000"/>
              </a:lnSpc>
              <a:spcBef>
                <a:spcPts val="500"/>
              </a:spcBef>
              <a:spcAft>
                <a:spcPts val="0"/>
              </a:spcAft>
              <a:buClr>
                <a:schemeClr val="dk1"/>
              </a:buClr>
              <a:buSzPts val="1800"/>
              <a:buChar char="•"/>
              <a:defRPr b="1"/>
            </a:lvl7pPr>
            <a:lvl8pPr marL="3657600" lvl="7" indent="-342900" algn="l" rtl="0">
              <a:lnSpc>
                <a:spcPct val="90000"/>
              </a:lnSpc>
              <a:spcBef>
                <a:spcPts val="500"/>
              </a:spcBef>
              <a:spcAft>
                <a:spcPts val="0"/>
              </a:spcAft>
              <a:buClr>
                <a:schemeClr val="dk1"/>
              </a:buClr>
              <a:buSzPts val="1800"/>
              <a:buChar char="•"/>
              <a:defRPr b="1"/>
            </a:lvl8pPr>
            <a:lvl9pPr marL="4114800" lvl="8" indent="-342900" algn="l" rtl="0">
              <a:lnSpc>
                <a:spcPct val="90000"/>
              </a:lnSpc>
              <a:spcBef>
                <a:spcPts val="500"/>
              </a:spcBef>
              <a:spcAft>
                <a:spcPts val="0"/>
              </a:spcAft>
              <a:buClr>
                <a:schemeClr val="dk1"/>
              </a:buClr>
              <a:buSzPts val="1800"/>
              <a:buChar char="•"/>
              <a:defRPr b="1"/>
            </a:lvl9pPr>
          </a:lstStyle>
          <a:p>
            <a:endParaRPr/>
          </a:p>
        </p:txBody>
      </p:sp>
      <p:pic>
        <p:nvPicPr>
          <p:cNvPr id="474" name="Google Shape;474;g2f2da9b86e6_2_3305"/>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Info or Image border Slide 2">
  <p:cSld name="Info or Image border Slide 2">
    <p:spTree>
      <p:nvGrpSpPr>
        <p:cNvPr id="1" name="Shape 475"/>
        <p:cNvGrpSpPr/>
        <p:nvPr/>
      </p:nvGrpSpPr>
      <p:grpSpPr>
        <a:xfrm>
          <a:off x="0" y="0"/>
          <a:ext cx="0" cy="0"/>
          <a:chOff x="0" y="0"/>
          <a:chExt cx="0" cy="0"/>
        </a:xfrm>
      </p:grpSpPr>
      <p:pic>
        <p:nvPicPr>
          <p:cNvPr id="476" name="Google Shape;476;g2f2da9b86e6_2_3316"/>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477" name="Google Shape;477;g2f2da9b86e6_2_33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8" name="Google Shape;478;g2f2da9b86e6_2_33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9" name="Google Shape;479;g2f2da9b86e6_2_33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80" name="Google Shape;480;g2f2da9b86e6_2_3316"/>
          <p:cNvSpPr/>
          <p:nvPr/>
        </p:nvSpPr>
        <p:spPr>
          <a:xfrm>
            <a:off x="7631786" y="1788460"/>
            <a:ext cx="4218000" cy="4429200"/>
          </a:xfrm>
          <a:prstGeom prst="rect">
            <a:avLst/>
          </a:prstGeom>
          <a:solidFill>
            <a:srgbClr val="BBDB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1" name="Google Shape;481;g2f2da9b86e6_2_3316"/>
          <p:cNvSpPr txBox="1">
            <a:spLocks noGrp="1"/>
          </p:cNvSpPr>
          <p:nvPr>
            <p:ph type="body" idx="1"/>
          </p:nvPr>
        </p:nvSpPr>
        <p:spPr>
          <a:xfrm>
            <a:off x="588502" y="1788460"/>
            <a:ext cx="6814800" cy="4567800"/>
          </a:xfrm>
          <a:prstGeom prst="rect">
            <a:avLst/>
          </a:prstGeom>
          <a:noFill/>
          <a:ln>
            <a:noFill/>
          </a:ln>
        </p:spPr>
        <p:txBody>
          <a:bodyPr spcFirstLastPara="1" wrap="square" lIns="91425" tIns="45700" rIns="91425" bIns="45700" anchor="t" anchorCtr="0">
            <a:normAutofit/>
          </a:bodyPr>
          <a:lstStyle>
            <a:lvl1pPr marL="457200" lvl="0" indent="-350520" algn="l" rtl="0">
              <a:lnSpc>
                <a:spcPct val="90000"/>
              </a:lnSpc>
              <a:spcBef>
                <a:spcPts val="1000"/>
              </a:spcBef>
              <a:spcAft>
                <a:spcPts val="0"/>
              </a:spcAft>
              <a:buClr>
                <a:srgbClr val="006600"/>
              </a:buClr>
              <a:buSzPts val="1920"/>
              <a:buFont typeface="Arial"/>
              <a:buChar char="•"/>
              <a:defRPr sz="2400">
                <a:latin typeface="Calibri"/>
                <a:ea typeface="Calibri"/>
                <a:cs typeface="Calibri"/>
                <a:sym typeface="Calibri"/>
              </a:defRPr>
            </a:lvl1pPr>
            <a:lvl2pPr marL="914400" lvl="1" indent="-381000" algn="l" rtl="0">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81000" algn="l" rtl="0">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3pPr>
            <a:lvl4pPr marL="1828800" lvl="3" indent="-381000" algn="l" rtl="0">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4pPr>
            <a:lvl5pPr marL="2286000" lvl="4" indent="-381000" algn="l" rtl="0">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82" name="Google Shape;482;g2f2da9b86e6_2_3316"/>
          <p:cNvSpPr>
            <a:spLocks noGrp="1"/>
          </p:cNvSpPr>
          <p:nvPr>
            <p:ph type="pic" idx="2"/>
          </p:nvPr>
        </p:nvSpPr>
        <p:spPr>
          <a:xfrm>
            <a:off x="7776021" y="1872866"/>
            <a:ext cx="3947700" cy="4251600"/>
          </a:xfrm>
          <a:prstGeom prst="rect">
            <a:avLst/>
          </a:prstGeom>
          <a:noFill/>
          <a:ln>
            <a:noFill/>
          </a:ln>
        </p:spPr>
      </p:sp>
      <p:cxnSp>
        <p:nvCxnSpPr>
          <p:cNvPr id="483" name="Google Shape;483;g2f2da9b86e6_2_3316"/>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484" name="Google Shape;484;g2f2da9b86e6_2_3316"/>
          <p:cNvSpPr txBox="1">
            <a:spLocks noGrp="1"/>
          </p:cNvSpPr>
          <p:nvPr>
            <p:ph type="body" idx="3"/>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FC000"/>
              </a:buClr>
              <a:buSzPts val="4000"/>
              <a:buNone/>
              <a:defRPr sz="4000" b="1">
                <a:solidFill>
                  <a:srgbClr val="FFC000"/>
                </a:solidFill>
              </a:defRPr>
            </a:lvl1pPr>
            <a:lvl2pPr marL="914400" lvl="1" indent="-342900" algn="l" rtl="0">
              <a:lnSpc>
                <a:spcPct val="90000"/>
              </a:lnSpc>
              <a:spcBef>
                <a:spcPts val="500"/>
              </a:spcBef>
              <a:spcAft>
                <a:spcPts val="0"/>
              </a:spcAft>
              <a:buClr>
                <a:schemeClr val="dk1"/>
              </a:buClr>
              <a:buSzPts val="1800"/>
              <a:buChar char="•"/>
              <a:defRPr b="1"/>
            </a:lvl2pPr>
            <a:lvl3pPr marL="1371600" lvl="2" indent="-342900" algn="l" rtl="0">
              <a:lnSpc>
                <a:spcPct val="90000"/>
              </a:lnSpc>
              <a:spcBef>
                <a:spcPts val="500"/>
              </a:spcBef>
              <a:spcAft>
                <a:spcPts val="0"/>
              </a:spcAft>
              <a:buClr>
                <a:schemeClr val="dk1"/>
              </a:buClr>
              <a:buSzPts val="1800"/>
              <a:buChar char="•"/>
              <a:defRPr b="1"/>
            </a:lvl3pPr>
            <a:lvl4pPr marL="1828800" lvl="3" indent="-342900" algn="l" rtl="0">
              <a:lnSpc>
                <a:spcPct val="90000"/>
              </a:lnSpc>
              <a:spcBef>
                <a:spcPts val="500"/>
              </a:spcBef>
              <a:spcAft>
                <a:spcPts val="0"/>
              </a:spcAft>
              <a:buClr>
                <a:schemeClr val="dk1"/>
              </a:buClr>
              <a:buSzPts val="1800"/>
              <a:buChar char="•"/>
              <a:defRPr b="1"/>
            </a:lvl4pPr>
            <a:lvl5pPr marL="2286000" lvl="4" indent="-342900" algn="l" rtl="0">
              <a:lnSpc>
                <a:spcPct val="90000"/>
              </a:lnSpc>
              <a:spcBef>
                <a:spcPts val="500"/>
              </a:spcBef>
              <a:spcAft>
                <a:spcPts val="0"/>
              </a:spcAft>
              <a:buClr>
                <a:schemeClr val="dk1"/>
              </a:buClr>
              <a:buSzPts val="1800"/>
              <a:buChar char="•"/>
              <a:defRPr b="1"/>
            </a:lvl5pPr>
            <a:lvl6pPr marL="2743200" lvl="5" indent="-342900" algn="l" rtl="0">
              <a:lnSpc>
                <a:spcPct val="90000"/>
              </a:lnSpc>
              <a:spcBef>
                <a:spcPts val="500"/>
              </a:spcBef>
              <a:spcAft>
                <a:spcPts val="0"/>
              </a:spcAft>
              <a:buClr>
                <a:schemeClr val="dk1"/>
              </a:buClr>
              <a:buSzPts val="1800"/>
              <a:buChar char="•"/>
              <a:defRPr b="1"/>
            </a:lvl6pPr>
            <a:lvl7pPr marL="3200400" lvl="6" indent="-342900" algn="l" rtl="0">
              <a:lnSpc>
                <a:spcPct val="90000"/>
              </a:lnSpc>
              <a:spcBef>
                <a:spcPts val="500"/>
              </a:spcBef>
              <a:spcAft>
                <a:spcPts val="0"/>
              </a:spcAft>
              <a:buClr>
                <a:schemeClr val="dk1"/>
              </a:buClr>
              <a:buSzPts val="1800"/>
              <a:buChar char="•"/>
              <a:defRPr b="1"/>
            </a:lvl7pPr>
            <a:lvl8pPr marL="3657600" lvl="7" indent="-342900" algn="l" rtl="0">
              <a:lnSpc>
                <a:spcPct val="90000"/>
              </a:lnSpc>
              <a:spcBef>
                <a:spcPts val="500"/>
              </a:spcBef>
              <a:spcAft>
                <a:spcPts val="0"/>
              </a:spcAft>
              <a:buClr>
                <a:schemeClr val="dk1"/>
              </a:buClr>
              <a:buSzPts val="1800"/>
              <a:buChar char="•"/>
              <a:defRPr b="1"/>
            </a:lvl8pPr>
            <a:lvl9pPr marL="4114800" lvl="8" indent="-342900" algn="l" rtl="0">
              <a:lnSpc>
                <a:spcPct val="90000"/>
              </a:lnSpc>
              <a:spcBef>
                <a:spcPts val="500"/>
              </a:spcBef>
              <a:spcAft>
                <a:spcPts val="0"/>
              </a:spcAft>
              <a:buClr>
                <a:schemeClr val="dk1"/>
              </a:buClr>
              <a:buSzPts val="1800"/>
              <a:buChar char="•"/>
              <a:defRPr b="1"/>
            </a:lvl9pPr>
          </a:lstStyle>
          <a:p>
            <a:endParaRPr/>
          </a:p>
        </p:txBody>
      </p:sp>
      <p:pic>
        <p:nvPicPr>
          <p:cNvPr id="485" name="Google Shape;485;g2f2da9b86e6_2_3316"/>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Image Slide">
  <p:cSld name="Image Slide">
    <p:spTree>
      <p:nvGrpSpPr>
        <p:cNvPr id="1" name="Shape 486"/>
        <p:cNvGrpSpPr/>
        <p:nvPr/>
      </p:nvGrpSpPr>
      <p:grpSpPr>
        <a:xfrm>
          <a:off x="0" y="0"/>
          <a:ext cx="0" cy="0"/>
          <a:chOff x="0" y="0"/>
          <a:chExt cx="0" cy="0"/>
        </a:xfrm>
      </p:grpSpPr>
      <p:pic>
        <p:nvPicPr>
          <p:cNvPr id="487" name="Google Shape;487;g2f2da9b86e6_2_3327"/>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488" name="Google Shape;488;g2f2da9b86e6_2_33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9" name="Google Shape;489;g2f2da9b86e6_2_33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0" name="Google Shape;490;g2f2da9b86e6_2_33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91" name="Google Shape;491;g2f2da9b86e6_2_3327"/>
          <p:cNvSpPr>
            <a:spLocks noGrp="1"/>
          </p:cNvSpPr>
          <p:nvPr>
            <p:ph type="pic" idx="2"/>
          </p:nvPr>
        </p:nvSpPr>
        <p:spPr>
          <a:xfrm>
            <a:off x="6071432" y="4018838"/>
            <a:ext cx="5282400" cy="2182800"/>
          </a:xfrm>
          <a:prstGeom prst="rect">
            <a:avLst/>
          </a:prstGeom>
          <a:noFill/>
          <a:ln>
            <a:noFill/>
          </a:ln>
        </p:spPr>
      </p:sp>
      <p:sp>
        <p:nvSpPr>
          <p:cNvPr id="492" name="Google Shape;492;g2f2da9b86e6_2_3327"/>
          <p:cNvSpPr>
            <a:spLocks noGrp="1"/>
          </p:cNvSpPr>
          <p:nvPr>
            <p:ph type="pic" idx="3"/>
          </p:nvPr>
        </p:nvSpPr>
        <p:spPr>
          <a:xfrm>
            <a:off x="6071432" y="1838345"/>
            <a:ext cx="5282400" cy="2182800"/>
          </a:xfrm>
          <a:prstGeom prst="rect">
            <a:avLst/>
          </a:prstGeom>
          <a:noFill/>
          <a:ln>
            <a:noFill/>
          </a:ln>
        </p:spPr>
      </p:sp>
      <p:sp>
        <p:nvSpPr>
          <p:cNvPr id="493" name="Google Shape;493;g2f2da9b86e6_2_3327"/>
          <p:cNvSpPr>
            <a:spLocks noGrp="1"/>
          </p:cNvSpPr>
          <p:nvPr>
            <p:ph type="pic" idx="4"/>
          </p:nvPr>
        </p:nvSpPr>
        <p:spPr>
          <a:xfrm>
            <a:off x="763224" y="4018838"/>
            <a:ext cx="5282400" cy="2182800"/>
          </a:xfrm>
          <a:prstGeom prst="rect">
            <a:avLst/>
          </a:prstGeom>
          <a:noFill/>
          <a:ln>
            <a:noFill/>
          </a:ln>
        </p:spPr>
      </p:sp>
      <p:sp>
        <p:nvSpPr>
          <p:cNvPr id="494" name="Google Shape;494;g2f2da9b86e6_2_3327"/>
          <p:cNvSpPr>
            <a:spLocks noGrp="1"/>
          </p:cNvSpPr>
          <p:nvPr>
            <p:ph type="pic" idx="5"/>
          </p:nvPr>
        </p:nvSpPr>
        <p:spPr>
          <a:xfrm>
            <a:off x="763224" y="1838345"/>
            <a:ext cx="5282400" cy="2182800"/>
          </a:xfrm>
          <a:prstGeom prst="rect">
            <a:avLst/>
          </a:prstGeom>
          <a:noFill/>
          <a:ln>
            <a:noFill/>
          </a:ln>
        </p:spPr>
      </p:sp>
      <p:cxnSp>
        <p:nvCxnSpPr>
          <p:cNvPr id="495" name="Google Shape;495;g2f2da9b86e6_2_3327"/>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496" name="Google Shape;496;g2f2da9b86e6_2_3327"/>
          <p:cNvSpPr txBox="1">
            <a:spLocks noGrp="1"/>
          </p:cNvSpPr>
          <p:nvPr>
            <p:ph type="body" idx="1"/>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FC000"/>
              </a:buClr>
              <a:buSzPts val="4000"/>
              <a:buNone/>
              <a:defRPr sz="4000" b="1">
                <a:solidFill>
                  <a:srgbClr val="FFC000"/>
                </a:solidFill>
              </a:defRPr>
            </a:lvl1pPr>
            <a:lvl2pPr marL="914400" lvl="1" indent="-342900" algn="l" rtl="0">
              <a:lnSpc>
                <a:spcPct val="90000"/>
              </a:lnSpc>
              <a:spcBef>
                <a:spcPts val="500"/>
              </a:spcBef>
              <a:spcAft>
                <a:spcPts val="0"/>
              </a:spcAft>
              <a:buClr>
                <a:schemeClr val="dk1"/>
              </a:buClr>
              <a:buSzPts val="1800"/>
              <a:buChar char="•"/>
              <a:defRPr b="1"/>
            </a:lvl2pPr>
            <a:lvl3pPr marL="1371600" lvl="2" indent="-342900" algn="l" rtl="0">
              <a:lnSpc>
                <a:spcPct val="90000"/>
              </a:lnSpc>
              <a:spcBef>
                <a:spcPts val="500"/>
              </a:spcBef>
              <a:spcAft>
                <a:spcPts val="0"/>
              </a:spcAft>
              <a:buClr>
                <a:schemeClr val="dk1"/>
              </a:buClr>
              <a:buSzPts val="1800"/>
              <a:buChar char="•"/>
              <a:defRPr b="1"/>
            </a:lvl3pPr>
            <a:lvl4pPr marL="1828800" lvl="3" indent="-342900" algn="l" rtl="0">
              <a:lnSpc>
                <a:spcPct val="90000"/>
              </a:lnSpc>
              <a:spcBef>
                <a:spcPts val="500"/>
              </a:spcBef>
              <a:spcAft>
                <a:spcPts val="0"/>
              </a:spcAft>
              <a:buClr>
                <a:schemeClr val="dk1"/>
              </a:buClr>
              <a:buSzPts val="1800"/>
              <a:buChar char="•"/>
              <a:defRPr b="1"/>
            </a:lvl4pPr>
            <a:lvl5pPr marL="2286000" lvl="4" indent="-342900" algn="l" rtl="0">
              <a:lnSpc>
                <a:spcPct val="90000"/>
              </a:lnSpc>
              <a:spcBef>
                <a:spcPts val="500"/>
              </a:spcBef>
              <a:spcAft>
                <a:spcPts val="0"/>
              </a:spcAft>
              <a:buClr>
                <a:schemeClr val="dk1"/>
              </a:buClr>
              <a:buSzPts val="1800"/>
              <a:buChar char="•"/>
              <a:defRPr b="1"/>
            </a:lvl5pPr>
            <a:lvl6pPr marL="2743200" lvl="5" indent="-342900" algn="l" rtl="0">
              <a:lnSpc>
                <a:spcPct val="90000"/>
              </a:lnSpc>
              <a:spcBef>
                <a:spcPts val="500"/>
              </a:spcBef>
              <a:spcAft>
                <a:spcPts val="0"/>
              </a:spcAft>
              <a:buClr>
                <a:schemeClr val="dk1"/>
              </a:buClr>
              <a:buSzPts val="1800"/>
              <a:buChar char="•"/>
              <a:defRPr b="1"/>
            </a:lvl6pPr>
            <a:lvl7pPr marL="3200400" lvl="6" indent="-342900" algn="l" rtl="0">
              <a:lnSpc>
                <a:spcPct val="90000"/>
              </a:lnSpc>
              <a:spcBef>
                <a:spcPts val="500"/>
              </a:spcBef>
              <a:spcAft>
                <a:spcPts val="0"/>
              </a:spcAft>
              <a:buClr>
                <a:schemeClr val="dk1"/>
              </a:buClr>
              <a:buSzPts val="1800"/>
              <a:buChar char="•"/>
              <a:defRPr b="1"/>
            </a:lvl7pPr>
            <a:lvl8pPr marL="3657600" lvl="7" indent="-342900" algn="l" rtl="0">
              <a:lnSpc>
                <a:spcPct val="90000"/>
              </a:lnSpc>
              <a:spcBef>
                <a:spcPts val="500"/>
              </a:spcBef>
              <a:spcAft>
                <a:spcPts val="0"/>
              </a:spcAft>
              <a:buClr>
                <a:schemeClr val="dk1"/>
              </a:buClr>
              <a:buSzPts val="1800"/>
              <a:buChar char="•"/>
              <a:defRPr b="1"/>
            </a:lvl8pPr>
            <a:lvl9pPr marL="4114800" lvl="8" indent="-342900" algn="l" rtl="0">
              <a:lnSpc>
                <a:spcPct val="90000"/>
              </a:lnSpc>
              <a:spcBef>
                <a:spcPts val="500"/>
              </a:spcBef>
              <a:spcAft>
                <a:spcPts val="0"/>
              </a:spcAft>
              <a:buClr>
                <a:schemeClr val="dk1"/>
              </a:buClr>
              <a:buSzPts val="1800"/>
              <a:buChar char="•"/>
              <a:defRPr b="1"/>
            </a:lvl9pPr>
          </a:lstStyle>
          <a:p>
            <a:endParaRPr/>
          </a:p>
        </p:txBody>
      </p:sp>
      <p:pic>
        <p:nvPicPr>
          <p:cNvPr id="497" name="Google Shape;497;g2f2da9b86e6_2_3327"/>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Image Slide 2">
  <p:cSld name="Image Slide 2">
    <p:spTree>
      <p:nvGrpSpPr>
        <p:cNvPr id="1" name="Shape 498"/>
        <p:cNvGrpSpPr/>
        <p:nvPr/>
      </p:nvGrpSpPr>
      <p:grpSpPr>
        <a:xfrm>
          <a:off x="0" y="0"/>
          <a:ext cx="0" cy="0"/>
          <a:chOff x="0" y="0"/>
          <a:chExt cx="0" cy="0"/>
        </a:xfrm>
      </p:grpSpPr>
      <p:pic>
        <p:nvPicPr>
          <p:cNvPr id="499" name="Google Shape;499;g2f2da9b86e6_2_3339"/>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500" name="Google Shape;500;g2f2da9b86e6_2_33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1" name="Google Shape;501;g2f2da9b86e6_2_333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2" name="Google Shape;502;g2f2da9b86e6_2_333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503" name="Google Shape;503;g2f2da9b86e6_2_3339"/>
          <p:cNvSpPr>
            <a:spLocks noGrp="1"/>
          </p:cNvSpPr>
          <p:nvPr>
            <p:ph type="pic" idx="2"/>
          </p:nvPr>
        </p:nvSpPr>
        <p:spPr>
          <a:xfrm>
            <a:off x="6071432" y="4018838"/>
            <a:ext cx="5282400" cy="2182800"/>
          </a:xfrm>
          <a:prstGeom prst="rect">
            <a:avLst/>
          </a:prstGeom>
          <a:noFill/>
          <a:ln>
            <a:noFill/>
          </a:ln>
        </p:spPr>
      </p:sp>
      <p:sp>
        <p:nvSpPr>
          <p:cNvPr id="504" name="Google Shape;504;g2f2da9b86e6_2_3339"/>
          <p:cNvSpPr>
            <a:spLocks noGrp="1"/>
          </p:cNvSpPr>
          <p:nvPr>
            <p:ph type="pic" idx="3"/>
          </p:nvPr>
        </p:nvSpPr>
        <p:spPr>
          <a:xfrm>
            <a:off x="6071432" y="1838345"/>
            <a:ext cx="5282400" cy="2182800"/>
          </a:xfrm>
          <a:prstGeom prst="rect">
            <a:avLst/>
          </a:prstGeom>
          <a:noFill/>
          <a:ln>
            <a:noFill/>
          </a:ln>
        </p:spPr>
      </p:sp>
      <p:sp>
        <p:nvSpPr>
          <p:cNvPr id="505" name="Google Shape;505;g2f2da9b86e6_2_3339"/>
          <p:cNvSpPr>
            <a:spLocks noGrp="1"/>
          </p:cNvSpPr>
          <p:nvPr>
            <p:ph type="pic" idx="4"/>
          </p:nvPr>
        </p:nvSpPr>
        <p:spPr>
          <a:xfrm>
            <a:off x="763224" y="1838344"/>
            <a:ext cx="5282400" cy="4363200"/>
          </a:xfrm>
          <a:prstGeom prst="rect">
            <a:avLst/>
          </a:prstGeom>
          <a:noFill/>
          <a:ln>
            <a:noFill/>
          </a:ln>
        </p:spPr>
      </p:sp>
      <p:cxnSp>
        <p:nvCxnSpPr>
          <p:cNvPr id="506" name="Google Shape;506;g2f2da9b86e6_2_3339"/>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507" name="Google Shape;507;g2f2da9b86e6_2_3339"/>
          <p:cNvSpPr txBox="1">
            <a:spLocks noGrp="1"/>
          </p:cNvSpPr>
          <p:nvPr>
            <p:ph type="body" idx="1"/>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FC000"/>
              </a:buClr>
              <a:buSzPts val="4000"/>
              <a:buNone/>
              <a:defRPr sz="4000" b="1">
                <a:solidFill>
                  <a:srgbClr val="FFC000"/>
                </a:solidFill>
              </a:defRPr>
            </a:lvl1pPr>
            <a:lvl2pPr marL="914400" lvl="1" indent="-342900" algn="l" rtl="0">
              <a:lnSpc>
                <a:spcPct val="90000"/>
              </a:lnSpc>
              <a:spcBef>
                <a:spcPts val="500"/>
              </a:spcBef>
              <a:spcAft>
                <a:spcPts val="0"/>
              </a:spcAft>
              <a:buClr>
                <a:schemeClr val="dk1"/>
              </a:buClr>
              <a:buSzPts val="1800"/>
              <a:buChar char="•"/>
              <a:defRPr b="1"/>
            </a:lvl2pPr>
            <a:lvl3pPr marL="1371600" lvl="2" indent="-342900" algn="l" rtl="0">
              <a:lnSpc>
                <a:spcPct val="90000"/>
              </a:lnSpc>
              <a:spcBef>
                <a:spcPts val="500"/>
              </a:spcBef>
              <a:spcAft>
                <a:spcPts val="0"/>
              </a:spcAft>
              <a:buClr>
                <a:schemeClr val="dk1"/>
              </a:buClr>
              <a:buSzPts val="1800"/>
              <a:buChar char="•"/>
              <a:defRPr b="1"/>
            </a:lvl3pPr>
            <a:lvl4pPr marL="1828800" lvl="3" indent="-342900" algn="l" rtl="0">
              <a:lnSpc>
                <a:spcPct val="90000"/>
              </a:lnSpc>
              <a:spcBef>
                <a:spcPts val="500"/>
              </a:spcBef>
              <a:spcAft>
                <a:spcPts val="0"/>
              </a:spcAft>
              <a:buClr>
                <a:schemeClr val="dk1"/>
              </a:buClr>
              <a:buSzPts val="1800"/>
              <a:buChar char="•"/>
              <a:defRPr b="1"/>
            </a:lvl4pPr>
            <a:lvl5pPr marL="2286000" lvl="4" indent="-342900" algn="l" rtl="0">
              <a:lnSpc>
                <a:spcPct val="90000"/>
              </a:lnSpc>
              <a:spcBef>
                <a:spcPts val="500"/>
              </a:spcBef>
              <a:spcAft>
                <a:spcPts val="0"/>
              </a:spcAft>
              <a:buClr>
                <a:schemeClr val="dk1"/>
              </a:buClr>
              <a:buSzPts val="1800"/>
              <a:buChar char="•"/>
              <a:defRPr b="1"/>
            </a:lvl5pPr>
            <a:lvl6pPr marL="2743200" lvl="5" indent="-342900" algn="l" rtl="0">
              <a:lnSpc>
                <a:spcPct val="90000"/>
              </a:lnSpc>
              <a:spcBef>
                <a:spcPts val="500"/>
              </a:spcBef>
              <a:spcAft>
                <a:spcPts val="0"/>
              </a:spcAft>
              <a:buClr>
                <a:schemeClr val="dk1"/>
              </a:buClr>
              <a:buSzPts val="1800"/>
              <a:buChar char="•"/>
              <a:defRPr b="1"/>
            </a:lvl6pPr>
            <a:lvl7pPr marL="3200400" lvl="6" indent="-342900" algn="l" rtl="0">
              <a:lnSpc>
                <a:spcPct val="90000"/>
              </a:lnSpc>
              <a:spcBef>
                <a:spcPts val="500"/>
              </a:spcBef>
              <a:spcAft>
                <a:spcPts val="0"/>
              </a:spcAft>
              <a:buClr>
                <a:schemeClr val="dk1"/>
              </a:buClr>
              <a:buSzPts val="1800"/>
              <a:buChar char="•"/>
              <a:defRPr b="1"/>
            </a:lvl7pPr>
            <a:lvl8pPr marL="3657600" lvl="7" indent="-342900" algn="l" rtl="0">
              <a:lnSpc>
                <a:spcPct val="90000"/>
              </a:lnSpc>
              <a:spcBef>
                <a:spcPts val="500"/>
              </a:spcBef>
              <a:spcAft>
                <a:spcPts val="0"/>
              </a:spcAft>
              <a:buClr>
                <a:schemeClr val="dk1"/>
              </a:buClr>
              <a:buSzPts val="1800"/>
              <a:buChar char="•"/>
              <a:defRPr b="1"/>
            </a:lvl8pPr>
            <a:lvl9pPr marL="4114800" lvl="8" indent="-342900" algn="l" rtl="0">
              <a:lnSpc>
                <a:spcPct val="90000"/>
              </a:lnSpc>
              <a:spcBef>
                <a:spcPts val="500"/>
              </a:spcBef>
              <a:spcAft>
                <a:spcPts val="0"/>
              </a:spcAft>
              <a:buClr>
                <a:schemeClr val="dk1"/>
              </a:buClr>
              <a:buSzPts val="1800"/>
              <a:buChar char="•"/>
              <a:defRPr b="1"/>
            </a:lvl9pPr>
          </a:lstStyle>
          <a:p>
            <a:endParaRPr/>
          </a:p>
        </p:txBody>
      </p:sp>
      <p:pic>
        <p:nvPicPr>
          <p:cNvPr id="508" name="Google Shape;508;g2f2da9b86e6_2_3339"/>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act Slide">
  <p:cSld name="Contact Slide">
    <p:spTree>
      <p:nvGrpSpPr>
        <p:cNvPr id="1" name="Shape 509"/>
        <p:cNvGrpSpPr/>
        <p:nvPr/>
      </p:nvGrpSpPr>
      <p:grpSpPr>
        <a:xfrm>
          <a:off x="0" y="0"/>
          <a:ext cx="0" cy="0"/>
          <a:chOff x="0" y="0"/>
          <a:chExt cx="0" cy="0"/>
        </a:xfrm>
      </p:grpSpPr>
      <p:pic>
        <p:nvPicPr>
          <p:cNvPr id="510" name="Google Shape;510;g2f2da9b86e6_2_3350"/>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511" name="Google Shape;511;g2f2da9b86e6_2_33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2" name="Google Shape;512;g2f2da9b86e6_2_33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3" name="Google Shape;513;g2f2da9b86e6_2_33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514" name="Google Shape;514;g2f2da9b86e6_2_3350"/>
          <p:cNvSpPr txBox="1">
            <a:spLocks noGrp="1"/>
          </p:cNvSpPr>
          <p:nvPr>
            <p:ph type="body" idx="1"/>
          </p:nvPr>
        </p:nvSpPr>
        <p:spPr>
          <a:xfrm>
            <a:off x="2317725" y="2048500"/>
            <a:ext cx="6292800" cy="501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0"/>
              </a:spcBef>
              <a:spcAft>
                <a:spcPts val="0"/>
              </a:spcAft>
              <a:buClr>
                <a:srgbClr val="00622F"/>
              </a:buClr>
              <a:buSzPts val="4000"/>
              <a:buNone/>
              <a:defRPr sz="4000" b="1" i="0">
                <a:solidFill>
                  <a:srgbClr val="00622F"/>
                </a:solidFill>
                <a:latin typeface="Calibri"/>
                <a:ea typeface="Calibri"/>
                <a:cs typeface="Calibri"/>
                <a:sym typeface="Calibri"/>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15" name="Google Shape;515;g2f2da9b86e6_2_3350"/>
          <p:cNvSpPr txBox="1">
            <a:spLocks noGrp="1"/>
          </p:cNvSpPr>
          <p:nvPr>
            <p:ph type="body" idx="2"/>
          </p:nvPr>
        </p:nvSpPr>
        <p:spPr>
          <a:xfrm>
            <a:off x="2317725" y="2603036"/>
            <a:ext cx="6292800" cy="445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0"/>
              </a:spcBef>
              <a:spcAft>
                <a:spcPts val="0"/>
              </a:spcAft>
              <a:buClr>
                <a:srgbClr val="EDB433"/>
              </a:buClr>
              <a:buSzPts val="2000"/>
              <a:buNone/>
              <a:defRPr sz="2000" b="1" i="0">
                <a:solidFill>
                  <a:srgbClr val="EDB433"/>
                </a:solidFill>
                <a:latin typeface="Calibri"/>
                <a:ea typeface="Calibri"/>
                <a:cs typeface="Calibri"/>
                <a:sym typeface="Calibri"/>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16" name="Google Shape;516;g2f2da9b86e6_2_3350"/>
          <p:cNvSpPr/>
          <p:nvPr/>
        </p:nvSpPr>
        <p:spPr>
          <a:xfrm>
            <a:off x="2452834" y="3592932"/>
            <a:ext cx="2823300" cy="73800"/>
          </a:xfrm>
          <a:prstGeom prst="rect">
            <a:avLst/>
          </a:prstGeom>
          <a:solidFill>
            <a:srgbClr val="EDB4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517" name="Google Shape;517;g2f2da9b86e6_2_3350"/>
          <p:cNvSpPr txBox="1">
            <a:spLocks noGrp="1"/>
          </p:cNvSpPr>
          <p:nvPr>
            <p:ph type="body" idx="3"/>
          </p:nvPr>
        </p:nvSpPr>
        <p:spPr>
          <a:xfrm>
            <a:off x="2317725" y="3060236"/>
            <a:ext cx="6292800" cy="445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0"/>
              </a:spcBef>
              <a:spcAft>
                <a:spcPts val="0"/>
              </a:spcAft>
              <a:buClr>
                <a:srgbClr val="EDB433"/>
              </a:buClr>
              <a:buSzPts val="2000"/>
              <a:buNone/>
              <a:defRPr sz="2000" b="0" i="0">
                <a:solidFill>
                  <a:srgbClr val="EDB433"/>
                </a:solidFill>
                <a:latin typeface="Calibri"/>
                <a:ea typeface="Calibri"/>
                <a:cs typeface="Calibri"/>
                <a:sym typeface="Calibri"/>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18" name="Google Shape;518;g2f2da9b86e6_2_3350"/>
          <p:cNvGrpSpPr/>
          <p:nvPr/>
        </p:nvGrpSpPr>
        <p:grpSpPr>
          <a:xfrm>
            <a:off x="1279680" y="3828014"/>
            <a:ext cx="779401" cy="662700"/>
            <a:chOff x="3481481" y="3977646"/>
            <a:chExt cx="662700" cy="662700"/>
          </a:xfrm>
        </p:grpSpPr>
        <p:sp>
          <p:nvSpPr>
            <p:cNvPr id="519" name="Google Shape;519;g2f2da9b86e6_2_3350"/>
            <p:cNvSpPr/>
            <p:nvPr/>
          </p:nvSpPr>
          <p:spPr>
            <a:xfrm>
              <a:off x="3481481" y="3977646"/>
              <a:ext cx="662700" cy="662700"/>
            </a:xfrm>
            <a:prstGeom prst="rect">
              <a:avLst/>
            </a:prstGeom>
            <a:solidFill>
              <a:srgbClr val="0062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Calibri"/>
                <a:ea typeface="Calibri"/>
                <a:cs typeface="Calibri"/>
                <a:sym typeface="Calibri"/>
              </a:endParaRPr>
            </a:p>
          </p:txBody>
        </p:sp>
        <p:sp>
          <p:nvSpPr>
            <p:cNvPr id="520" name="Google Shape;520;g2f2da9b86e6_2_3350"/>
            <p:cNvSpPr/>
            <p:nvPr/>
          </p:nvSpPr>
          <p:spPr>
            <a:xfrm>
              <a:off x="3636821" y="4079086"/>
              <a:ext cx="352078" cy="459882"/>
            </a:xfrm>
            <a:custGeom>
              <a:avLst/>
              <a:gdLst/>
              <a:ahLst/>
              <a:cxnLst/>
              <a:rect l="l" t="t" r="r" b="b"/>
              <a:pathLst>
                <a:path w="640" h="836" extrusionOk="0">
                  <a:moveTo>
                    <a:pt x="571" y="616"/>
                  </a:moveTo>
                  <a:cubicBezTo>
                    <a:pt x="564" y="604"/>
                    <a:pt x="544" y="585"/>
                    <a:pt x="516" y="601"/>
                  </a:cubicBezTo>
                  <a:lnTo>
                    <a:pt x="447" y="641"/>
                  </a:lnTo>
                  <a:cubicBezTo>
                    <a:pt x="440" y="645"/>
                    <a:pt x="433" y="647"/>
                    <a:pt x="427" y="647"/>
                  </a:cubicBezTo>
                  <a:cubicBezTo>
                    <a:pt x="412" y="647"/>
                    <a:pt x="399" y="639"/>
                    <a:pt x="392" y="627"/>
                  </a:cubicBezTo>
                  <a:lnTo>
                    <a:pt x="195" y="283"/>
                  </a:lnTo>
                  <a:cubicBezTo>
                    <a:pt x="184" y="264"/>
                    <a:pt x="191" y="240"/>
                    <a:pt x="209" y="228"/>
                  </a:cubicBezTo>
                  <a:lnTo>
                    <a:pt x="279" y="188"/>
                  </a:lnTo>
                  <a:cubicBezTo>
                    <a:pt x="297" y="177"/>
                    <a:pt x="304" y="153"/>
                    <a:pt x="293" y="133"/>
                  </a:cubicBezTo>
                  <a:lnTo>
                    <a:pt x="233" y="31"/>
                  </a:lnTo>
                  <a:cubicBezTo>
                    <a:pt x="227" y="19"/>
                    <a:pt x="208" y="0"/>
                    <a:pt x="179" y="16"/>
                  </a:cubicBezTo>
                  <a:lnTo>
                    <a:pt x="121" y="51"/>
                  </a:lnTo>
                  <a:cubicBezTo>
                    <a:pt x="69" y="80"/>
                    <a:pt x="32" y="129"/>
                    <a:pt x="16" y="187"/>
                  </a:cubicBezTo>
                  <a:cubicBezTo>
                    <a:pt x="0" y="245"/>
                    <a:pt x="8" y="305"/>
                    <a:pt x="39" y="357"/>
                  </a:cubicBezTo>
                  <a:lnTo>
                    <a:pt x="251" y="724"/>
                  </a:lnTo>
                  <a:cubicBezTo>
                    <a:pt x="291" y="793"/>
                    <a:pt x="365" y="836"/>
                    <a:pt x="445" y="836"/>
                  </a:cubicBezTo>
                  <a:cubicBezTo>
                    <a:pt x="484" y="836"/>
                    <a:pt x="524" y="825"/>
                    <a:pt x="557" y="805"/>
                  </a:cubicBezTo>
                  <a:lnTo>
                    <a:pt x="615" y="772"/>
                  </a:lnTo>
                  <a:cubicBezTo>
                    <a:pt x="633" y="761"/>
                    <a:pt x="640" y="737"/>
                    <a:pt x="629" y="717"/>
                  </a:cubicBezTo>
                  <a:lnTo>
                    <a:pt x="571" y="616"/>
                  </a:lnTo>
                  <a:close/>
                  <a:moveTo>
                    <a:pt x="192" y="40"/>
                  </a:moveTo>
                  <a:cubicBezTo>
                    <a:pt x="200" y="35"/>
                    <a:pt x="208" y="41"/>
                    <a:pt x="211" y="45"/>
                  </a:cubicBezTo>
                  <a:lnTo>
                    <a:pt x="271" y="148"/>
                  </a:lnTo>
                  <a:cubicBezTo>
                    <a:pt x="275" y="155"/>
                    <a:pt x="272" y="163"/>
                    <a:pt x="265" y="167"/>
                  </a:cubicBezTo>
                  <a:lnTo>
                    <a:pt x="243" y="180"/>
                  </a:lnTo>
                  <a:lnTo>
                    <a:pt x="169" y="53"/>
                  </a:lnTo>
                  <a:lnTo>
                    <a:pt x="192" y="40"/>
                  </a:lnTo>
                  <a:close/>
                  <a:moveTo>
                    <a:pt x="545" y="784"/>
                  </a:moveTo>
                  <a:cubicBezTo>
                    <a:pt x="515" y="801"/>
                    <a:pt x="481" y="811"/>
                    <a:pt x="447" y="811"/>
                  </a:cubicBezTo>
                  <a:cubicBezTo>
                    <a:pt x="376" y="811"/>
                    <a:pt x="309" y="772"/>
                    <a:pt x="275" y="711"/>
                  </a:cubicBezTo>
                  <a:lnTo>
                    <a:pt x="61" y="344"/>
                  </a:lnTo>
                  <a:cubicBezTo>
                    <a:pt x="35" y="299"/>
                    <a:pt x="28" y="244"/>
                    <a:pt x="41" y="193"/>
                  </a:cubicBezTo>
                  <a:cubicBezTo>
                    <a:pt x="55" y="143"/>
                    <a:pt x="88" y="99"/>
                    <a:pt x="133" y="73"/>
                  </a:cubicBezTo>
                  <a:lnTo>
                    <a:pt x="145" y="67"/>
                  </a:lnTo>
                  <a:lnTo>
                    <a:pt x="219" y="193"/>
                  </a:lnTo>
                  <a:lnTo>
                    <a:pt x="196" y="207"/>
                  </a:lnTo>
                  <a:cubicBezTo>
                    <a:pt x="164" y="225"/>
                    <a:pt x="153" y="265"/>
                    <a:pt x="172" y="297"/>
                  </a:cubicBezTo>
                  <a:lnTo>
                    <a:pt x="371" y="641"/>
                  </a:lnTo>
                  <a:cubicBezTo>
                    <a:pt x="383" y="661"/>
                    <a:pt x="404" y="675"/>
                    <a:pt x="428" y="675"/>
                  </a:cubicBezTo>
                  <a:cubicBezTo>
                    <a:pt x="440" y="675"/>
                    <a:pt x="451" y="672"/>
                    <a:pt x="461" y="665"/>
                  </a:cubicBezTo>
                  <a:lnTo>
                    <a:pt x="484" y="652"/>
                  </a:lnTo>
                  <a:lnTo>
                    <a:pt x="556" y="777"/>
                  </a:lnTo>
                  <a:lnTo>
                    <a:pt x="545" y="784"/>
                  </a:lnTo>
                  <a:close/>
                  <a:moveTo>
                    <a:pt x="603" y="751"/>
                  </a:moveTo>
                  <a:lnTo>
                    <a:pt x="580" y="764"/>
                  </a:lnTo>
                  <a:lnTo>
                    <a:pt x="507" y="637"/>
                  </a:lnTo>
                  <a:lnTo>
                    <a:pt x="529" y="624"/>
                  </a:lnTo>
                  <a:cubicBezTo>
                    <a:pt x="536" y="620"/>
                    <a:pt x="544" y="623"/>
                    <a:pt x="548" y="629"/>
                  </a:cubicBezTo>
                  <a:lnTo>
                    <a:pt x="608" y="732"/>
                  </a:lnTo>
                  <a:cubicBezTo>
                    <a:pt x="611" y="739"/>
                    <a:pt x="608" y="748"/>
                    <a:pt x="603" y="75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grpSp>
        <p:nvGrpSpPr>
          <p:cNvPr id="521" name="Google Shape;521;g2f2da9b86e6_2_3350"/>
          <p:cNvGrpSpPr/>
          <p:nvPr/>
        </p:nvGrpSpPr>
        <p:grpSpPr>
          <a:xfrm>
            <a:off x="1289823" y="4615056"/>
            <a:ext cx="779401" cy="662700"/>
            <a:chOff x="2826334" y="4764688"/>
            <a:chExt cx="662700" cy="662700"/>
          </a:xfrm>
        </p:grpSpPr>
        <p:sp>
          <p:nvSpPr>
            <p:cNvPr id="522" name="Google Shape;522;g2f2da9b86e6_2_3350"/>
            <p:cNvSpPr/>
            <p:nvPr/>
          </p:nvSpPr>
          <p:spPr>
            <a:xfrm>
              <a:off x="2826334" y="4764688"/>
              <a:ext cx="662700" cy="662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523" name="Google Shape;523;g2f2da9b86e6_2_3350"/>
            <p:cNvSpPr/>
            <p:nvPr/>
          </p:nvSpPr>
          <p:spPr>
            <a:xfrm>
              <a:off x="2975463" y="4913817"/>
              <a:ext cx="364503" cy="364504"/>
            </a:xfrm>
            <a:custGeom>
              <a:avLst/>
              <a:gdLst/>
              <a:ahLst/>
              <a:cxnLst/>
              <a:rect l="l" t="t" r="r" b="b"/>
              <a:pathLst>
                <a:path w="826" h="825" extrusionOk="0">
                  <a:moveTo>
                    <a:pt x="760" y="293"/>
                  </a:moveTo>
                  <a:lnTo>
                    <a:pt x="720" y="293"/>
                  </a:lnTo>
                  <a:lnTo>
                    <a:pt x="720" y="320"/>
                  </a:lnTo>
                  <a:lnTo>
                    <a:pt x="760" y="320"/>
                  </a:lnTo>
                  <a:cubicBezTo>
                    <a:pt x="765" y="320"/>
                    <a:pt x="769" y="321"/>
                    <a:pt x="773" y="322"/>
                  </a:cubicBezTo>
                  <a:lnTo>
                    <a:pt x="706" y="378"/>
                  </a:lnTo>
                  <a:lnTo>
                    <a:pt x="706" y="154"/>
                  </a:lnTo>
                  <a:lnTo>
                    <a:pt x="552" y="0"/>
                  </a:lnTo>
                  <a:lnTo>
                    <a:pt x="120" y="0"/>
                  </a:lnTo>
                  <a:lnTo>
                    <a:pt x="120" y="376"/>
                  </a:lnTo>
                  <a:lnTo>
                    <a:pt x="54" y="321"/>
                  </a:lnTo>
                  <a:cubicBezTo>
                    <a:pt x="58" y="320"/>
                    <a:pt x="62" y="318"/>
                    <a:pt x="66" y="318"/>
                  </a:cubicBezTo>
                  <a:lnTo>
                    <a:pt x="106" y="318"/>
                  </a:lnTo>
                  <a:lnTo>
                    <a:pt x="106" y="292"/>
                  </a:lnTo>
                  <a:lnTo>
                    <a:pt x="66" y="292"/>
                  </a:lnTo>
                  <a:cubicBezTo>
                    <a:pt x="29" y="292"/>
                    <a:pt x="0" y="321"/>
                    <a:pt x="0" y="358"/>
                  </a:cubicBezTo>
                  <a:lnTo>
                    <a:pt x="0" y="758"/>
                  </a:lnTo>
                  <a:cubicBezTo>
                    <a:pt x="0" y="796"/>
                    <a:pt x="29" y="825"/>
                    <a:pt x="66" y="825"/>
                  </a:cubicBezTo>
                  <a:lnTo>
                    <a:pt x="760" y="825"/>
                  </a:lnTo>
                  <a:cubicBezTo>
                    <a:pt x="797" y="825"/>
                    <a:pt x="826" y="796"/>
                    <a:pt x="826" y="758"/>
                  </a:cubicBezTo>
                  <a:lnTo>
                    <a:pt x="826" y="358"/>
                  </a:lnTo>
                  <a:cubicBezTo>
                    <a:pt x="826" y="322"/>
                    <a:pt x="797" y="293"/>
                    <a:pt x="760" y="293"/>
                  </a:cubicBezTo>
                  <a:close/>
                  <a:moveTo>
                    <a:pt x="560" y="45"/>
                  </a:moveTo>
                  <a:lnTo>
                    <a:pt x="661" y="146"/>
                  </a:lnTo>
                  <a:lnTo>
                    <a:pt x="560" y="146"/>
                  </a:lnTo>
                  <a:lnTo>
                    <a:pt x="560" y="45"/>
                  </a:lnTo>
                  <a:close/>
                  <a:moveTo>
                    <a:pt x="146" y="26"/>
                  </a:moveTo>
                  <a:lnTo>
                    <a:pt x="533" y="26"/>
                  </a:lnTo>
                  <a:lnTo>
                    <a:pt x="533" y="173"/>
                  </a:lnTo>
                  <a:lnTo>
                    <a:pt x="680" y="173"/>
                  </a:lnTo>
                  <a:lnTo>
                    <a:pt x="680" y="400"/>
                  </a:lnTo>
                  <a:lnTo>
                    <a:pt x="413" y="622"/>
                  </a:lnTo>
                  <a:lnTo>
                    <a:pt x="146" y="398"/>
                  </a:lnTo>
                  <a:lnTo>
                    <a:pt x="146" y="26"/>
                  </a:lnTo>
                  <a:close/>
                  <a:moveTo>
                    <a:pt x="26" y="760"/>
                  </a:moveTo>
                  <a:lnTo>
                    <a:pt x="26" y="360"/>
                  </a:lnTo>
                  <a:cubicBezTo>
                    <a:pt x="26" y="352"/>
                    <a:pt x="29" y="345"/>
                    <a:pt x="33" y="338"/>
                  </a:cubicBezTo>
                  <a:lnTo>
                    <a:pt x="270" y="537"/>
                  </a:lnTo>
                  <a:lnTo>
                    <a:pt x="30" y="777"/>
                  </a:lnTo>
                  <a:cubicBezTo>
                    <a:pt x="28" y="772"/>
                    <a:pt x="26" y="765"/>
                    <a:pt x="26" y="760"/>
                  </a:cubicBezTo>
                  <a:close/>
                  <a:moveTo>
                    <a:pt x="760" y="800"/>
                  </a:moveTo>
                  <a:lnTo>
                    <a:pt x="66" y="800"/>
                  </a:lnTo>
                  <a:cubicBezTo>
                    <a:pt x="60" y="800"/>
                    <a:pt x="54" y="798"/>
                    <a:pt x="49" y="796"/>
                  </a:cubicBezTo>
                  <a:lnTo>
                    <a:pt x="290" y="554"/>
                  </a:lnTo>
                  <a:lnTo>
                    <a:pt x="413" y="657"/>
                  </a:lnTo>
                  <a:lnTo>
                    <a:pt x="536" y="554"/>
                  </a:lnTo>
                  <a:lnTo>
                    <a:pt x="777" y="796"/>
                  </a:lnTo>
                  <a:cubicBezTo>
                    <a:pt x="772" y="798"/>
                    <a:pt x="766" y="800"/>
                    <a:pt x="760" y="800"/>
                  </a:cubicBezTo>
                  <a:close/>
                  <a:moveTo>
                    <a:pt x="800" y="760"/>
                  </a:moveTo>
                  <a:cubicBezTo>
                    <a:pt x="800" y="766"/>
                    <a:pt x="798" y="772"/>
                    <a:pt x="796" y="777"/>
                  </a:cubicBezTo>
                  <a:lnTo>
                    <a:pt x="557" y="537"/>
                  </a:lnTo>
                  <a:lnTo>
                    <a:pt x="794" y="340"/>
                  </a:lnTo>
                  <a:cubicBezTo>
                    <a:pt x="798" y="345"/>
                    <a:pt x="800" y="353"/>
                    <a:pt x="800" y="360"/>
                  </a:cubicBezTo>
                  <a:lnTo>
                    <a:pt x="800" y="76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sp>
        <p:nvSpPr>
          <p:cNvPr id="524" name="Google Shape;524;g2f2da9b86e6_2_3350"/>
          <p:cNvSpPr/>
          <p:nvPr/>
        </p:nvSpPr>
        <p:spPr>
          <a:xfrm>
            <a:off x="7859407" y="4640928"/>
            <a:ext cx="401725" cy="425497"/>
          </a:xfrm>
          <a:custGeom>
            <a:avLst/>
            <a:gdLst/>
            <a:ahLst/>
            <a:cxnLst/>
            <a:rect l="l" t="t" r="r" b="b"/>
            <a:pathLst>
              <a:path w="4796" h="6773" extrusionOk="0">
                <a:moveTo>
                  <a:pt x="3312" y="5342"/>
                </a:moveTo>
                <a:cubicBezTo>
                  <a:pt x="3976" y="4445"/>
                  <a:pt x="4796" y="3181"/>
                  <a:pt x="4796" y="2397"/>
                </a:cubicBezTo>
                <a:cubicBezTo>
                  <a:pt x="4795" y="1076"/>
                  <a:pt x="3720" y="0"/>
                  <a:pt x="2397" y="0"/>
                </a:cubicBezTo>
                <a:cubicBezTo>
                  <a:pt x="1075" y="0"/>
                  <a:pt x="0" y="1076"/>
                  <a:pt x="0" y="2397"/>
                </a:cubicBezTo>
                <a:cubicBezTo>
                  <a:pt x="0" y="3178"/>
                  <a:pt x="815" y="4438"/>
                  <a:pt x="1479" y="5336"/>
                </a:cubicBezTo>
                <a:cubicBezTo>
                  <a:pt x="940" y="5470"/>
                  <a:pt x="623" y="5716"/>
                  <a:pt x="623" y="6002"/>
                </a:cubicBezTo>
                <a:cubicBezTo>
                  <a:pt x="623" y="6442"/>
                  <a:pt x="1379" y="6773"/>
                  <a:pt x="2383" y="6773"/>
                </a:cubicBezTo>
                <a:cubicBezTo>
                  <a:pt x="3387" y="6773"/>
                  <a:pt x="4143" y="6441"/>
                  <a:pt x="4143" y="6002"/>
                </a:cubicBezTo>
                <a:cubicBezTo>
                  <a:pt x="4141" y="5720"/>
                  <a:pt x="3835" y="5480"/>
                  <a:pt x="3312" y="5342"/>
                </a:cubicBezTo>
                <a:close/>
                <a:moveTo>
                  <a:pt x="2397" y="217"/>
                </a:moveTo>
                <a:cubicBezTo>
                  <a:pt x="3599" y="217"/>
                  <a:pt x="4577" y="1194"/>
                  <a:pt x="4577" y="2397"/>
                </a:cubicBezTo>
                <a:cubicBezTo>
                  <a:pt x="4577" y="3473"/>
                  <a:pt x="2805" y="5662"/>
                  <a:pt x="2397" y="6152"/>
                </a:cubicBezTo>
                <a:cubicBezTo>
                  <a:pt x="1989" y="5664"/>
                  <a:pt x="217" y="3474"/>
                  <a:pt x="217" y="2397"/>
                </a:cubicBezTo>
                <a:cubicBezTo>
                  <a:pt x="217" y="1196"/>
                  <a:pt x="1196" y="217"/>
                  <a:pt x="2397" y="217"/>
                </a:cubicBezTo>
                <a:close/>
                <a:moveTo>
                  <a:pt x="2381" y="6556"/>
                </a:moveTo>
                <a:cubicBezTo>
                  <a:pt x="1473" y="6556"/>
                  <a:pt x="840" y="6265"/>
                  <a:pt x="840" y="6002"/>
                </a:cubicBezTo>
                <a:cubicBezTo>
                  <a:pt x="840" y="5821"/>
                  <a:pt x="1160" y="5628"/>
                  <a:pt x="1621" y="5526"/>
                </a:cubicBezTo>
                <a:cubicBezTo>
                  <a:pt x="1988" y="6010"/>
                  <a:pt x="2283" y="6354"/>
                  <a:pt x="2315" y="6392"/>
                </a:cubicBezTo>
                <a:lnTo>
                  <a:pt x="2397" y="6488"/>
                </a:lnTo>
                <a:lnTo>
                  <a:pt x="2480" y="6392"/>
                </a:lnTo>
                <a:cubicBezTo>
                  <a:pt x="2513" y="6353"/>
                  <a:pt x="2804" y="6013"/>
                  <a:pt x="3169" y="5532"/>
                </a:cubicBezTo>
                <a:cubicBezTo>
                  <a:pt x="3616" y="5634"/>
                  <a:pt x="3923" y="5822"/>
                  <a:pt x="3923" y="6001"/>
                </a:cubicBezTo>
                <a:cubicBezTo>
                  <a:pt x="3923" y="6264"/>
                  <a:pt x="3291" y="6556"/>
                  <a:pt x="2381" y="655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nvGrpSpPr>
          <p:cNvPr id="525" name="Google Shape;525;g2f2da9b86e6_2_3350"/>
          <p:cNvGrpSpPr/>
          <p:nvPr/>
        </p:nvGrpSpPr>
        <p:grpSpPr>
          <a:xfrm>
            <a:off x="1279712" y="5383697"/>
            <a:ext cx="779401" cy="662700"/>
            <a:chOff x="5866221" y="4674698"/>
            <a:chExt cx="662700" cy="662700"/>
          </a:xfrm>
        </p:grpSpPr>
        <p:sp>
          <p:nvSpPr>
            <p:cNvPr id="526" name="Google Shape;526;g2f2da9b86e6_2_3350"/>
            <p:cNvSpPr/>
            <p:nvPr/>
          </p:nvSpPr>
          <p:spPr>
            <a:xfrm>
              <a:off x="5866221" y="4674698"/>
              <a:ext cx="662700" cy="662700"/>
            </a:xfrm>
            <a:prstGeom prst="rect">
              <a:avLst/>
            </a:prstGeom>
            <a:solidFill>
              <a:srgbClr val="86B0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527" name="Google Shape;527;g2f2da9b86e6_2_3350"/>
            <p:cNvSpPr/>
            <p:nvPr/>
          </p:nvSpPr>
          <p:spPr>
            <a:xfrm>
              <a:off x="6094858" y="4841231"/>
              <a:ext cx="205359" cy="205356"/>
            </a:xfrm>
            <a:custGeom>
              <a:avLst/>
              <a:gdLst/>
              <a:ahLst/>
              <a:cxnLst/>
              <a:rect l="l" t="t" r="r" b="b"/>
              <a:pathLst>
                <a:path w="3269" h="3270" extrusionOk="0">
                  <a:moveTo>
                    <a:pt x="3269" y="1635"/>
                  </a:moveTo>
                  <a:cubicBezTo>
                    <a:pt x="3269" y="734"/>
                    <a:pt x="2536" y="0"/>
                    <a:pt x="1634" y="0"/>
                  </a:cubicBezTo>
                  <a:cubicBezTo>
                    <a:pt x="733" y="0"/>
                    <a:pt x="0" y="734"/>
                    <a:pt x="0" y="1635"/>
                  </a:cubicBezTo>
                  <a:cubicBezTo>
                    <a:pt x="0" y="2536"/>
                    <a:pt x="733" y="3270"/>
                    <a:pt x="1634" y="3270"/>
                  </a:cubicBezTo>
                  <a:cubicBezTo>
                    <a:pt x="2536" y="3270"/>
                    <a:pt x="3269" y="2538"/>
                    <a:pt x="3269" y="1635"/>
                  </a:cubicBezTo>
                  <a:close/>
                  <a:moveTo>
                    <a:pt x="217" y="1635"/>
                  </a:moveTo>
                  <a:cubicBezTo>
                    <a:pt x="217" y="854"/>
                    <a:pt x="853" y="218"/>
                    <a:pt x="1634" y="218"/>
                  </a:cubicBezTo>
                  <a:cubicBezTo>
                    <a:pt x="2416" y="218"/>
                    <a:pt x="3052" y="854"/>
                    <a:pt x="3052" y="1635"/>
                  </a:cubicBezTo>
                  <a:cubicBezTo>
                    <a:pt x="3052" y="2416"/>
                    <a:pt x="2416" y="3052"/>
                    <a:pt x="1634" y="3052"/>
                  </a:cubicBezTo>
                  <a:cubicBezTo>
                    <a:pt x="853" y="3052"/>
                    <a:pt x="217" y="2416"/>
                    <a:pt x="217" y="163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528" name="Google Shape;528;g2f2da9b86e6_2_3350"/>
            <p:cNvSpPr/>
            <p:nvPr/>
          </p:nvSpPr>
          <p:spPr>
            <a:xfrm>
              <a:off x="6046955" y="4793328"/>
              <a:ext cx="301297" cy="425497"/>
            </a:xfrm>
            <a:custGeom>
              <a:avLst/>
              <a:gdLst/>
              <a:ahLst/>
              <a:cxnLst/>
              <a:rect l="l" t="t" r="r" b="b"/>
              <a:pathLst>
                <a:path w="4796" h="6773" extrusionOk="0">
                  <a:moveTo>
                    <a:pt x="3312" y="5342"/>
                  </a:moveTo>
                  <a:cubicBezTo>
                    <a:pt x="3976" y="4445"/>
                    <a:pt x="4796" y="3181"/>
                    <a:pt x="4796" y="2397"/>
                  </a:cubicBezTo>
                  <a:cubicBezTo>
                    <a:pt x="4795" y="1076"/>
                    <a:pt x="3720" y="0"/>
                    <a:pt x="2397" y="0"/>
                  </a:cubicBezTo>
                  <a:cubicBezTo>
                    <a:pt x="1075" y="0"/>
                    <a:pt x="0" y="1076"/>
                    <a:pt x="0" y="2397"/>
                  </a:cubicBezTo>
                  <a:cubicBezTo>
                    <a:pt x="0" y="3178"/>
                    <a:pt x="815" y="4438"/>
                    <a:pt x="1479" y="5336"/>
                  </a:cubicBezTo>
                  <a:cubicBezTo>
                    <a:pt x="940" y="5470"/>
                    <a:pt x="623" y="5716"/>
                    <a:pt x="623" y="6002"/>
                  </a:cubicBezTo>
                  <a:cubicBezTo>
                    <a:pt x="623" y="6442"/>
                    <a:pt x="1379" y="6773"/>
                    <a:pt x="2383" y="6773"/>
                  </a:cubicBezTo>
                  <a:cubicBezTo>
                    <a:pt x="3387" y="6773"/>
                    <a:pt x="4143" y="6441"/>
                    <a:pt x="4143" y="6002"/>
                  </a:cubicBezTo>
                  <a:cubicBezTo>
                    <a:pt x="4141" y="5720"/>
                    <a:pt x="3835" y="5480"/>
                    <a:pt x="3312" y="5342"/>
                  </a:cubicBezTo>
                  <a:close/>
                  <a:moveTo>
                    <a:pt x="2397" y="217"/>
                  </a:moveTo>
                  <a:cubicBezTo>
                    <a:pt x="3599" y="217"/>
                    <a:pt x="4577" y="1194"/>
                    <a:pt x="4577" y="2397"/>
                  </a:cubicBezTo>
                  <a:cubicBezTo>
                    <a:pt x="4577" y="3473"/>
                    <a:pt x="2805" y="5662"/>
                    <a:pt x="2397" y="6152"/>
                  </a:cubicBezTo>
                  <a:cubicBezTo>
                    <a:pt x="1989" y="5664"/>
                    <a:pt x="217" y="3474"/>
                    <a:pt x="217" y="2397"/>
                  </a:cubicBezTo>
                  <a:cubicBezTo>
                    <a:pt x="217" y="1196"/>
                    <a:pt x="1196" y="217"/>
                    <a:pt x="2397" y="217"/>
                  </a:cubicBezTo>
                  <a:close/>
                  <a:moveTo>
                    <a:pt x="2381" y="6556"/>
                  </a:moveTo>
                  <a:cubicBezTo>
                    <a:pt x="1473" y="6556"/>
                    <a:pt x="840" y="6265"/>
                    <a:pt x="840" y="6002"/>
                  </a:cubicBezTo>
                  <a:cubicBezTo>
                    <a:pt x="840" y="5821"/>
                    <a:pt x="1160" y="5628"/>
                    <a:pt x="1621" y="5526"/>
                  </a:cubicBezTo>
                  <a:cubicBezTo>
                    <a:pt x="1988" y="6010"/>
                    <a:pt x="2283" y="6354"/>
                    <a:pt x="2315" y="6392"/>
                  </a:cubicBezTo>
                  <a:lnTo>
                    <a:pt x="2397" y="6488"/>
                  </a:lnTo>
                  <a:lnTo>
                    <a:pt x="2480" y="6392"/>
                  </a:lnTo>
                  <a:cubicBezTo>
                    <a:pt x="2513" y="6353"/>
                    <a:pt x="2804" y="6013"/>
                    <a:pt x="3169" y="5532"/>
                  </a:cubicBezTo>
                  <a:cubicBezTo>
                    <a:pt x="3616" y="5634"/>
                    <a:pt x="3923" y="5822"/>
                    <a:pt x="3923" y="6001"/>
                  </a:cubicBezTo>
                  <a:cubicBezTo>
                    <a:pt x="3923" y="6264"/>
                    <a:pt x="3291" y="6556"/>
                    <a:pt x="2381" y="655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cxnSp>
        <p:nvCxnSpPr>
          <p:cNvPr id="529" name="Google Shape;529;g2f2da9b86e6_2_3350"/>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530" name="Google Shape;530;g2f2da9b86e6_2_3350"/>
          <p:cNvSpPr txBox="1">
            <a:spLocks noGrp="1"/>
          </p:cNvSpPr>
          <p:nvPr>
            <p:ph type="body" idx="4"/>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FC000"/>
              </a:buClr>
              <a:buSzPts val="4000"/>
              <a:buNone/>
              <a:defRPr sz="4000" b="1">
                <a:solidFill>
                  <a:srgbClr val="FFC000"/>
                </a:solidFill>
              </a:defRPr>
            </a:lvl1pPr>
            <a:lvl2pPr marL="914400" lvl="1" indent="-342900" algn="l" rtl="0">
              <a:lnSpc>
                <a:spcPct val="90000"/>
              </a:lnSpc>
              <a:spcBef>
                <a:spcPts val="500"/>
              </a:spcBef>
              <a:spcAft>
                <a:spcPts val="0"/>
              </a:spcAft>
              <a:buClr>
                <a:schemeClr val="dk1"/>
              </a:buClr>
              <a:buSzPts val="1800"/>
              <a:buChar char="•"/>
              <a:defRPr b="1"/>
            </a:lvl2pPr>
            <a:lvl3pPr marL="1371600" lvl="2" indent="-342900" algn="l" rtl="0">
              <a:lnSpc>
                <a:spcPct val="90000"/>
              </a:lnSpc>
              <a:spcBef>
                <a:spcPts val="500"/>
              </a:spcBef>
              <a:spcAft>
                <a:spcPts val="0"/>
              </a:spcAft>
              <a:buClr>
                <a:schemeClr val="dk1"/>
              </a:buClr>
              <a:buSzPts val="1800"/>
              <a:buChar char="•"/>
              <a:defRPr b="1"/>
            </a:lvl3pPr>
            <a:lvl4pPr marL="1828800" lvl="3" indent="-342900" algn="l" rtl="0">
              <a:lnSpc>
                <a:spcPct val="90000"/>
              </a:lnSpc>
              <a:spcBef>
                <a:spcPts val="500"/>
              </a:spcBef>
              <a:spcAft>
                <a:spcPts val="0"/>
              </a:spcAft>
              <a:buClr>
                <a:schemeClr val="dk1"/>
              </a:buClr>
              <a:buSzPts val="1800"/>
              <a:buChar char="•"/>
              <a:defRPr b="1"/>
            </a:lvl4pPr>
            <a:lvl5pPr marL="2286000" lvl="4" indent="-342900" algn="l" rtl="0">
              <a:lnSpc>
                <a:spcPct val="90000"/>
              </a:lnSpc>
              <a:spcBef>
                <a:spcPts val="500"/>
              </a:spcBef>
              <a:spcAft>
                <a:spcPts val="0"/>
              </a:spcAft>
              <a:buClr>
                <a:schemeClr val="dk1"/>
              </a:buClr>
              <a:buSzPts val="1800"/>
              <a:buChar char="•"/>
              <a:defRPr b="1"/>
            </a:lvl5pPr>
            <a:lvl6pPr marL="2743200" lvl="5" indent="-342900" algn="l" rtl="0">
              <a:lnSpc>
                <a:spcPct val="90000"/>
              </a:lnSpc>
              <a:spcBef>
                <a:spcPts val="500"/>
              </a:spcBef>
              <a:spcAft>
                <a:spcPts val="0"/>
              </a:spcAft>
              <a:buClr>
                <a:schemeClr val="dk1"/>
              </a:buClr>
              <a:buSzPts val="1800"/>
              <a:buChar char="•"/>
              <a:defRPr b="1"/>
            </a:lvl6pPr>
            <a:lvl7pPr marL="3200400" lvl="6" indent="-342900" algn="l" rtl="0">
              <a:lnSpc>
                <a:spcPct val="90000"/>
              </a:lnSpc>
              <a:spcBef>
                <a:spcPts val="500"/>
              </a:spcBef>
              <a:spcAft>
                <a:spcPts val="0"/>
              </a:spcAft>
              <a:buClr>
                <a:schemeClr val="dk1"/>
              </a:buClr>
              <a:buSzPts val="1800"/>
              <a:buChar char="•"/>
              <a:defRPr b="1"/>
            </a:lvl7pPr>
            <a:lvl8pPr marL="3657600" lvl="7" indent="-342900" algn="l" rtl="0">
              <a:lnSpc>
                <a:spcPct val="90000"/>
              </a:lnSpc>
              <a:spcBef>
                <a:spcPts val="500"/>
              </a:spcBef>
              <a:spcAft>
                <a:spcPts val="0"/>
              </a:spcAft>
              <a:buClr>
                <a:schemeClr val="dk1"/>
              </a:buClr>
              <a:buSzPts val="1800"/>
              <a:buChar char="•"/>
              <a:defRPr b="1"/>
            </a:lvl8pPr>
            <a:lvl9pPr marL="4114800" lvl="8" indent="-342900" algn="l" rtl="0">
              <a:lnSpc>
                <a:spcPct val="90000"/>
              </a:lnSpc>
              <a:spcBef>
                <a:spcPts val="500"/>
              </a:spcBef>
              <a:spcAft>
                <a:spcPts val="0"/>
              </a:spcAft>
              <a:buClr>
                <a:schemeClr val="dk1"/>
              </a:buClr>
              <a:buSzPts val="1800"/>
              <a:buChar char="•"/>
              <a:defRPr b="1"/>
            </a:lvl9pPr>
          </a:lstStyle>
          <a:p>
            <a:endParaRPr/>
          </a:p>
        </p:txBody>
      </p:sp>
      <p:pic>
        <p:nvPicPr>
          <p:cNvPr id="531" name="Google Shape;531;g2f2da9b86e6_2_3350"/>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fo or Image Slide 2">
  <p:cSld name="Info or Image Slide 2">
    <p:spTree>
      <p:nvGrpSpPr>
        <p:cNvPr id="1" name="Shape 47"/>
        <p:cNvGrpSpPr/>
        <p:nvPr/>
      </p:nvGrpSpPr>
      <p:grpSpPr>
        <a:xfrm>
          <a:off x="0" y="0"/>
          <a:ext cx="0" cy="0"/>
          <a:chOff x="0" y="0"/>
          <a:chExt cx="0" cy="0"/>
        </a:xfrm>
      </p:grpSpPr>
      <p:pic>
        <p:nvPicPr>
          <p:cNvPr id="48" name="Google Shape;48;p23"/>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49" name="Google Shape;49;p23"/>
          <p:cNvSpPr/>
          <p:nvPr/>
        </p:nvSpPr>
        <p:spPr>
          <a:xfrm>
            <a:off x="-14345" y="5498432"/>
            <a:ext cx="12206345" cy="1359568"/>
          </a:xfrm>
          <a:prstGeom prst="rect">
            <a:avLst/>
          </a:prstGeom>
          <a:solidFill>
            <a:srgbClr val="00622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23"/>
          <p:cNvSpPr txBox="1">
            <a:spLocks noGrp="1"/>
          </p:cNvSpPr>
          <p:nvPr>
            <p:ph type="body" idx="1"/>
          </p:nvPr>
        </p:nvSpPr>
        <p:spPr>
          <a:xfrm>
            <a:off x="468433" y="1788461"/>
            <a:ext cx="11300052" cy="3495463"/>
          </a:xfrm>
          <a:prstGeom prst="rect">
            <a:avLst/>
          </a:prstGeom>
          <a:noFill/>
          <a:ln>
            <a:noFill/>
          </a:ln>
        </p:spPr>
        <p:txBody>
          <a:bodyPr spcFirstLastPara="1" wrap="square" lIns="91425" tIns="45700" rIns="91425" bIns="45700" anchor="t" anchorCtr="0">
            <a:normAutofit/>
          </a:bodyPr>
          <a:lstStyle>
            <a:lvl1pPr marL="457200" lvl="0" indent="-360680" algn="l">
              <a:lnSpc>
                <a:spcPct val="90000"/>
              </a:lnSpc>
              <a:spcBef>
                <a:spcPts val="1000"/>
              </a:spcBef>
              <a:spcAft>
                <a:spcPts val="0"/>
              </a:spcAft>
              <a:buClr>
                <a:srgbClr val="006600"/>
              </a:buClr>
              <a:buSzPts val="2080"/>
              <a:buFont typeface="Arial"/>
              <a:buChar char="•"/>
              <a:defRPr sz="2600">
                <a:latin typeface="Calibri"/>
                <a:ea typeface="Calibri"/>
                <a:cs typeface="Calibri"/>
                <a:sym typeface="Calibri"/>
              </a:defRPr>
            </a:lvl1pPr>
            <a:lvl2pPr marL="914400" lvl="1"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2pPr>
            <a:lvl3pPr marL="1371600" lvl="2"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3pPr>
            <a:lvl4pPr marL="1828800" lvl="3"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4pPr>
            <a:lvl5pPr marL="2286000" lvl="4"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3"/>
          <p:cNvSpPr txBox="1">
            <a:spLocks noGrp="1"/>
          </p:cNvSpPr>
          <p:nvPr>
            <p:ph type="body" idx="2"/>
          </p:nvPr>
        </p:nvSpPr>
        <p:spPr>
          <a:xfrm>
            <a:off x="391585" y="5607051"/>
            <a:ext cx="11432116" cy="612775"/>
          </a:xfrm>
          <a:prstGeom prst="rect">
            <a:avLst/>
          </a:prstGeom>
          <a:noFill/>
          <a:ln>
            <a:noFill/>
          </a:ln>
        </p:spPr>
        <p:txBody>
          <a:bodyPr spcFirstLastPara="1" wrap="square" lIns="91425" tIns="45700" rIns="91425" bIns="45700" anchor="t" anchorCtr="0">
            <a:noAutofit/>
          </a:bodyPr>
          <a:lstStyle>
            <a:lvl1pPr marL="457200" lvl="0" indent="-393700" algn="l">
              <a:lnSpc>
                <a:spcPct val="90000"/>
              </a:lnSpc>
              <a:spcBef>
                <a:spcPts val="1000"/>
              </a:spcBef>
              <a:spcAft>
                <a:spcPts val="0"/>
              </a:spcAft>
              <a:buClr>
                <a:schemeClr val="lt1"/>
              </a:buClr>
              <a:buSzPts val="2600"/>
              <a:buChar char="•"/>
              <a:defRPr sz="260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600"/>
              <a:buNone/>
              <a:defRPr sz="2600">
                <a:solidFill>
                  <a:schemeClr val="lt1"/>
                </a:solidFill>
                <a:latin typeface="Calibri"/>
                <a:ea typeface="Calibri"/>
                <a:cs typeface="Calibri"/>
                <a:sym typeface="Calibri"/>
              </a:defRPr>
            </a:lvl2pPr>
            <a:lvl3pPr marL="1371600" lvl="2" indent="-228600" algn="l">
              <a:lnSpc>
                <a:spcPct val="90000"/>
              </a:lnSpc>
              <a:spcBef>
                <a:spcPts val="500"/>
              </a:spcBef>
              <a:spcAft>
                <a:spcPts val="0"/>
              </a:spcAft>
              <a:buClr>
                <a:schemeClr val="lt1"/>
              </a:buClr>
              <a:buSzPts val="2600"/>
              <a:buNone/>
              <a:defRPr sz="2600">
                <a:solidFill>
                  <a:schemeClr val="lt1"/>
                </a:solidFill>
                <a:latin typeface="Calibri"/>
                <a:ea typeface="Calibri"/>
                <a:cs typeface="Calibri"/>
                <a:sym typeface="Calibri"/>
              </a:defRPr>
            </a:lvl3pPr>
            <a:lvl4pPr marL="1828800" lvl="3" indent="-228600" algn="l">
              <a:lnSpc>
                <a:spcPct val="90000"/>
              </a:lnSpc>
              <a:spcBef>
                <a:spcPts val="500"/>
              </a:spcBef>
              <a:spcAft>
                <a:spcPts val="0"/>
              </a:spcAft>
              <a:buClr>
                <a:schemeClr val="lt1"/>
              </a:buClr>
              <a:buSzPts val="2600"/>
              <a:buNone/>
              <a:defRPr sz="2600">
                <a:solidFill>
                  <a:schemeClr val="lt1"/>
                </a:solidFill>
                <a:latin typeface="Calibri"/>
                <a:ea typeface="Calibri"/>
                <a:cs typeface="Calibri"/>
                <a:sym typeface="Calibri"/>
              </a:defRPr>
            </a:lvl4pPr>
            <a:lvl5pPr marL="2286000" lvl="4" indent="-228600" algn="l">
              <a:lnSpc>
                <a:spcPct val="90000"/>
              </a:lnSpc>
              <a:spcBef>
                <a:spcPts val="500"/>
              </a:spcBef>
              <a:spcAft>
                <a:spcPts val="0"/>
              </a:spcAft>
              <a:buClr>
                <a:schemeClr val="lt1"/>
              </a:buClr>
              <a:buSzPts val="2600"/>
              <a:buNone/>
              <a:defRPr sz="2600">
                <a:solidFill>
                  <a:schemeClr val="l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cxnSp>
        <p:nvCxnSpPr>
          <p:cNvPr id="55" name="Google Shape;55;p23"/>
          <p:cNvCxnSpPr/>
          <p:nvPr/>
        </p:nvCxnSpPr>
        <p:spPr>
          <a:xfrm>
            <a:off x="3952775" y="576497"/>
            <a:ext cx="0" cy="1059798"/>
          </a:xfrm>
          <a:prstGeom prst="straightConnector1">
            <a:avLst/>
          </a:prstGeom>
          <a:noFill/>
          <a:ln w="12700" cap="flat" cmpd="sng">
            <a:solidFill>
              <a:srgbClr val="FFC000"/>
            </a:solidFill>
            <a:prstDash val="solid"/>
            <a:miter lim="800000"/>
            <a:headEnd type="none" w="sm" len="sm"/>
            <a:tailEnd type="none" w="sm" len="sm"/>
          </a:ln>
        </p:spPr>
      </p:cxnSp>
      <p:pic>
        <p:nvPicPr>
          <p:cNvPr id="56" name="Google Shape;56;p23"/>
          <p:cNvPicPr preferRelativeResize="0"/>
          <p:nvPr/>
        </p:nvPicPr>
        <p:blipFill rotWithShape="1">
          <a:blip r:embed="rId3">
            <a:alphaModFix/>
          </a:blip>
          <a:srcRect/>
          <a:stretch/>
        </p:blipFill>
        <p:spPr>
          <a:xfrm>
            <a:off x="598143" y="576497"/>
            <a:ext cx="3135263" cy="1155096"/>
          </a:xfrm>
          <a:prstGeom prst="rect">
            <a:avLst/>
          </a:prstGeom>
          <a:noFill/>
          <a:ln>
            <a:noFill/>
          </a:ln>
        </p:spPr>
      </p:pic>
      <p:sp>
        <p:nvSpPr>
          <p:cNvPr id="57" name="Google Shape;57;p23"/>
          <p:cNvSpPr txBox="1">
            <a:spLocks noGrp="1"/>
          </p:cNvSpPr>
          <p:nvPr>
            <p:ph type="body" idx="3"/>
          </p:nvPr>
        </p:nvSpPr>
        <p:spPr>
          <a:xfrm>
            <a:off x="4254827" y="478456"/>
            <a:ext cx="5928689" cy="11942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fo or Image Slide 5">
  <p:cSld name="Info or Image Slide 5">
    <p:spTree>
      <p:nvGrpSpPr>
        <p:cNvPr id="1" name="Shape 58"/>
        <p:cNvGrpSpPr/>
        <p:nvPr/>
      </p:nvGrpSpPr>
      <p:grpSpPr>
        <a:xfrm>
          <a:off x="0" y="0"/>
          <a:ext cx="0" cy="0"/>
          <a:chOff x="0" y="0"/>
          <a:chExt cx="0" cy="0"/>
        </a:xfrm>
      </p:grpSpPr>
      <p:pic>
        <p:nvPicPr>
          <p:cNvPr id="59" name="Google Shape;59;p26"/>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60" name="Google Shape;6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63" name="Google Shape;63;p26"/>
          <p:cNvSpPr txBox="1">
            <a:spLocks noGrp="1"/>
          </p:cNvSpPr>
          <p:nvPr>
            <p:ph type="body" idx="1"/>
          </p:nvPr>
        </p:nvSpPr>
        <p:spPr>
          <a:xfrm>
            <a:off x="5072515" y="1803208"/>
            <a:ext cx="6509884" cy="4567890"/>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000"/>
              </a:spcBef>
              <a:spcAft>
                <a:spcPts val="0"/>
              </a:spcAft>
              <a:buClr>
                <a:srgbClr val="006600"/>
              </a:buClr>
              <a:buSzPts val="1920"/>
              <a:buFont typeface="Arial"/>
              <a:buChar char="•"/>
              <a:defRPr sz="2400">
                <a:latin typeface="Calibri"/>
                <a:ea typeface="Calibri"/>
                <a:cs typeface="Calibri"/>
                <a:sym typeface="Calibri"/>
              </a:defRPr>
            </a:lvl1pPr>
            <a:lvl2pPr marL="914400" lvl="1"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3pPr>
            <a:lvl4pPr marL="1828800" lvl="3"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4pPr>
            <a:lvl5pPr marL="2286000" lvl="4"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6"/>
          <p:cNvSpPr>
            <a:spLocks noGrp="1"/>
          </p:cNvSpPr>
          <p:nvPr>
            <p:ph type="pic" idx="2"/>
          </p:nvPr>
        </p:nvSpPr>
        <p:spPr>
          <a:xfrm>
            <a:off x="609602" y="1819736"/>
            <a:ext cx="4106777" cy="1900738"/>
          </a:xfrm>
          <a:prstGeom prst="rect">
            <a:avLst/>
          </a:prstGeom>
          <a:noFill/>
          <a:ln>
            <a:noFill/>
          </a:ln>
        </p:spPr>
      </p:sp>
      <p:sp>
        <p:nvSpPr>
          <p:cNvPr id="65" name="Google Shape;65;p26"/>
          <p:cNvSpPr>
            <a:spLocks noGrp="1"/>
          </p:cNvSpPr>
          <p:nvPr>
            <p:ph type="pic" idx="3"/>
          </p:nvPr>
        </p:nvSpPr>
        <p:spPr>
          <a:xfrm>
            <a:off x="609602" y="4153869"/>
            <a:ext cx="4106777" cy="1900738"/>
          </a:xfrm>
          <a:prstGeom prst="rect">
            <a:avLst/>
          </a:prstGeom>
          <a:noFill/>
          <a:ln>
            <a:noFill/>
          </a:ln>
        </p:spPr>
      </p:sp>
      <p:cxnSp>
        <p:nvCxnSpPr>
          <p:cNvPr id="66" name="Google Shape;66;p26"/>
          <p:cNvCxnSpPr/>
          <p:nvPr/>
        </p:nvCxnSpPr>
        <p:spPr>
          <a:xfrm>
            <a:off x="3952775" y="576497"/>
            <a:ext cx="0" cy="1059798"/>
          </a:xfrm>
          <a:prstGeom prst="straightConnector1">
            <a:avLst/>
          </a:prstGeom>
          <a:noFill/>
          <a:ln w="12700" cap="flat" cmpd="sng">
            <a:solidFill>
              <a:srgbClr val="FFC000"/>
            </a:solidFill>
            <a:prstDash val="solid"/>
            <a:miter lim="800000"/>
            <a:headEnd type="none" w="sm" len="sm"/>
            <a:tailEnd type="none" w="sm" len="sm"/>
          </a:ln>
        </p:spPr>
      </p:cxnSp>
      <p:pic>
        <p:nvPicPr>
          <p:cNvPr id="67" name="Google Shape;67;p26"/>
          <p:cNvPicPr preferRelativeResize="0"/>
          <p:nvPr/>
        </p:nvPicPr>
        <p:blipFill rotWithShape="1">
          <a:blip r:embed="rId3">
            <a:alphaModFix/>
          </a:blip>
          <a:srcRect/>
          <a:stretch/>
        </p:blipFill>
        <p:spPr>
          <a:xfrm>
            <a:off x="598143" y="576497"/>
            <a:ext cx="3135263" cy="1155096"/>
          </a:xfrm>
          <a:prstGeom prst="rect">
            <a:avLst/>
          </a:prstGeom>
          <a:noFill/>
          <a:ln>
            <a:noFill/>
          </a:ln>
        </p:spPr>
      </p:pic>
      <p:sp>
        <p:nvSpPr>
          <p:cNvPr id="68" name="Google Shape;68;p26"/>
          <p:cNvSpPr txBox="1">
            <a:spLocks noGrp="1"/>
          </p:cNvSpPr>
          <p:nvPr>
            <p:ph type="body" idx="4"/>
          </p:nvPr>
        </p:nvSpPr>
        <p:spPr>
          <a:xfrm>
            <a:off x="4254827" y="478456"/>
            <a:ext cx="5928689" cy="11942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fo or Image Slide 4">
  <p:cSld name="Info or Image Slide 4">
    <p:spTree>
      <p:nvGrpSpPr>
        <p:cNvPr id="1" name="Shape 69"/>
        <p:cNvGrpSpPr/>
        <p:nvPr/>
      </p:nvGrpSpPr>
      <p:grpSpPr>
        <a:xfrm>
          <a:off x="0" y="0"/>
          <a:ext cx="0" cy="0"/>
          <a:chOff x="0" y="0"/>
          <a:chExt cx="0" cy="0"/>
        </a:xfrm>
      </p:grpSpPr>
      <p:pic>
        <p:nvPicPr>
          <p:cNvPr id="70" name="Google Shape;70;p25"/>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71" name="Google Shape;7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74" name="Google Shape;74;p25"/>
          <p:cNvSpPr txBox="1">
            <a:spLocks noGrp="1"/>
          </p:cNvSpPr>
          <p:nvPr>
            <p:ph type="body" idx="1"/>
          </p:nvPr>
        </p:nvSpPr>
        <p:spPr>
          <a:xfrm>
            <a:off x="468433" y="1803208"/>
            <a:ext cx="6509884" cy="4567890"/>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000"/>
              </a:spcBef>
              <a:spcAft>
                <a:spcPts val="0"/>
              </a:spcAft>
              <a:buClr>
                <a:srgbClr val="006600"/>
              </a:buClr>
              <a:buSzPts val="1920"/>
              <a:buFont typeface="Arial"/>
              <a:buChar char="•"/>
              <a:defRPr sz="2400">
                <a:latin typeface="Calibri"/>
                <a:ea typeface="Calibri"/>
                <a:cs typeface="Calibri"/>
                <a:sym typeface="Calibri"/>
              </a:defRPr>
            </a:lvl1pPr>
            <a:lvl2pPr marL="914400" lvl="1"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3pPr>
            <a:lvl4pPr marL="1828800" lvl="3"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4pPr>
            <a:lvl5pPr marL="2286000" lvl="4"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a:spLocks noGrp="1"/>
          </p:cNvSpPr>
          <p:nvPr>
            <p:ph type="pic" idx="2"/>
          </p:nvPr>
        </p:nvSpPr>
        <p:spPr>
          <a:xfrm>
            <a:off x="7475622" y="1819736"/>
            <a:ext cx="4106777" cy="1900738"/>
          </a:xfrm>
          <a:prstGeom prst="rect">
            <a:avLst/>
          </a:prstGeom>
          <a:noFill/>
          <a:ln>
            <a:noFill/>
          </a:ln>
        </p:spPr>
      </p:sp>
      <p:sp>
        <p:nvSpPr>
          <p:cNvPr id="76" name="Google Shape;76;p25"/>
          <p:cNvSpPr>
            <a:spLocks noGrp="1"/>
          </p:cNvSpPr>
          <p:nvPr>
            <p:ph type="pic" idx="3"/>
          </p:nvPr>
        </p:nvSpPr>
        <p:spPr>
          <a:xfrm>
            <a:off x="7475622" y="4153869"/>
            <a:ext cx="4106777" cy="1900738"/>
          </a:xfrm>
          <a:prstGeom prst="rect">
            <a:avLst/>
          </a:prstGeom>
          <a:noFill/>
          <a:ln>
            <a:noFill/>
          </a:ln>
        </p:spPr>
      </p:sp>
      <p:cxnSp>
        <p:nvCxnSpPr>
          <p:cNvPr id="77" name="Google Shape;77;p25"/>
          <p:cNvCxnSpPr/>
          <p:nvPr/>
        </p:nvCxnSpPr>
        <p:spPr>
          <a:xfrm>
            <a:off x="3952775" y="576497"/>
            <a:ext cx="0" cy="1059798"/>
          </a:xfrm>
          <a:prstGeom prst="straightConnector1">
            <a:avLst/>
          </a:prstGeom>
          <a:noFill/>
          <a:ln w="12700" cap="flat" cmpd="sng">
            <a:solidFill>
              <a:srgbClr val="FFC000"/>
            </a:solidFill>
            <a:prstDash val="solid"/>
            <a:miter lim="800000"/>
            <a:headEnd type="none" w="sm" len="sm"/>
            <a:tailEnd type="none" w="sm" len="sm"/>
          </a:ln>
        </p:spPr>
      </p:cxnSp>
      <p:pic>
        <p:nvPicPr>
          <p:cNvPr id="78" name="Google Shape;78;p25"/>
          <p:cNvPicPr preferRelativeResize="0"/>
          <p:nvPr/>
        </p:nvPicPr>
        <p:blipFill rotWithShape="1">
          <a:blip r:embed="rId3">
            <a:alphaModFix/>
          </a:blip>
          <a:srcRect/>
          <a:stretch/>
        </p:blipFill>
        <p:spPr>
          <a:xfrm>
            <a:off x="598143" y="576497"/>
            <a:ext cx="3135263" cy="1155096"/>
          </a:xfrm>
          <a:prstGeom prst="rect">
            <a:avLst/>
          </a:prstGeom>
          <a:noFill/>
          <a:ln>
            <a:noFill/>
          </a:ln>
        </p:spPr>
      </p:pic>
      <p:sp>
        <p:nvSpPr>
          <p:cNvPr id="79" name="Google Shape;79;p25"/>
          <p:cNvSpPr txBox="1">
            <a:spLocks noGrp="1"/>
          </p:cNvSpPr>
          <p:nvPr>
            <p:ph type="body" idx="4"/>
          </p:nvPr>
        </p:nvSpPr>
        <p:spPr>
          <a:xfrm>
            <a:off x="4254827" y="478456"/>
            <a:ext cx="5928689" cy="11942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2">
  <p:cSld name="Cover2">
    <p:spTree>
      <p:nvGrpSpPr>
        <p:cNvPr id="1" name="Shape 80"/>
        <p:cNvGrpSpPr/>
        <p:nvPr/>
      </p:nvGrpSpPr>
      <p:grpSpPr>
        <a:xfrm>
          <a:off x="0" y="0"/>
          <a:ext cx="0" cy="0"/>
          <a:chOff x="0" y="0"/>
          <a:chExt cx="0" cy="0"/>
        </a:xfrm>
      </p:grpSpPr>
      <p:pic>
        <p:nvPicPr>
          <p:cNvPr id="81" name="Google Shape;81;p19"/>
          <p:cNvPicPr preferRelativeResize="0"/>
          <p:nvPr/>
        </p:nvPicPr>
        <p:blipFill rotWithShape="1">
          <a:blip r:embed="rId2">
            <a:alphaModFix/>
          </a:blip>
          <a:srcRect/>
          <a:stretch/>
        </p:blipFill>
        <p:spPr>
          <a:xfrm>
            <a:off x="6096000" y="3039214"/>
            <a:ext cx="6096000" cy="4170394"/>
          </a:xfrm>
          <a:prstGeom prst="rect">
            <a:avLst/>
          </a:prstGeom>
          <a:noFill/>
          <a:ln>
            <a:noFill/>
          </a:ln>
        </p:spPr>
      </p:pic>
      <p:pic>
        <p:nvPicPr>
          <p:cNvPr id="82" name="Google Shape;82;p19"/>
          <p:cNvPicPr preferRelativeResize="0"/>
          <p:nvPr/>
        </p:nvPicPr>
        <p:blipFill rotWithShape="1">
          <a:blip r:embed="rId3">
            <a:alphaModFix/>
          </a:blip>
          <a:srcRect/>
          <a:stretch/>
        </p:blipFill>
        <p:spPr>
          <a:xfrm>
            <a:off x="-22034" y="3039214"/>
            <a:ext cx="6118034" cy="4065943"/>
          </a:xfrm>
          <a:prstGeom prst="rect">
            <a:avLst/>
          </a:prstGeom>
          <a:noFill/>
          <a:ln>
            <a:noFill/>
          </a:ln>
        </p:spPr>
      </p:pic>
      <p:pic>
        <p:nvPicPr>
          <p:cNvPr id="83" name="Google Shape;83;p19"/>
          <p:cNvPicPr preferRelativeResize="0"/>
          <p:nvPr/>
        </p:nvPicPr>
        <p:blipFill rotWithShape="1">
          <a:blip r:embed="rId4">
            <a:alphaModFix/>
          </a:blip>
          <a:srcRect/>
          <a:stretch/>
        </p:blipFill>
        <p:spPr>
          <a:xfrm>
            <a:off x="-23971" y="-9626"/>
            <a:ext cx="12556063" cy="2258556"/>
          </a:xfrm>
          <a:prstGeom prst="rect">
            <a:avLst/>
          </a:prstGeom>
          <a:noFill/>
          <a:ln>
            <a:noFill/>
          </a:ln>
        </p:spPr>
      </p:pic>
      <p:pic>
        <p:nvPicPr>
          <p:cNvPr id="84" name="Google Shape;84;p19"/>
          <p:cNvPicPr preferRelativeResize="0"/>
          <p:nvPr/>
        </p:nvPicPr>
        <p:blipFill rotWithShape="1">
          <a:blip r:embed="rId5">
            <a:alphaModFix/>
          </a:blip>
          <a:srcRect/>
          <a:stretch/>
        </p:blipFill>
        <p:spPr>
          <a:xfrm>
            <a:off x="4316524" y="694389"/>
            <a:ext cx="3558951" cy="1311191"/>
          </a:xfrm>
          <a:prstGeom prst="rect">
            <a:avLst/>
          </a:prstGeom>
          <a:noFill/>
          <a:ln>
            <a:noFill/>
          </a:ln>
        </p:spPr>
      </p:pic>
      <p:sp>
        <p:nvSpPr>
          <p:cNvPr id="85" name="Google Shape;85;p19"/>
          <p:cNvSpPr txBox="1">
            <a:spLocks noGrp="1"/>
          </p:cNvSpPr>
          <p:nvPr>
            <p:ph type="body" idx="1"/>
          </p:nvPr>
        </p:nvSpPr>
        <p:spPr>
          <a:xfrm>
            <a:off x="2130424" y="2163958"/>
            <a:ext cx="7931150" cy="7889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FC000"/>
              </a:buClr>
              <a:buSzPts val="4400"/>
              <a:buNone/>
              <a:defRPr sz="4400" b="1">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harts Tables Infographic with Summary">
  <p:cSld name="Charts Tables Infographic with Summary">
    <p:spTree>
      <p:nvGrpSpPr>
        <p:cNvPr id="1" name="Shape 86"/>
        <p:cNvGrpSpPr/>
        <p:nvPr/>
      </p:nvGrpSpPr>
      <p:grpSpPr>
        <a:xfrm>
          <a:off x="0" y="0"/>
          <a:ext cx="0" cy="0"/>
          <a:chOff x="0" y="0"/>
          <a:chExt cx="0" cy="0"/>
        </a:xfrm>
      </p:grpSpPr>
      <p:pic>
        <p:nvPicPr>
          <p:cNvPr id="87" name="Google Shape;87;p20"/>
          <p:cNvPicPr preferRelativeResize="0"/>
          <p:nvPr/>
        </p:nvPicPr>
        <p:blipFill rotWithShape="1">
          <a:blip r:embed="rId2">
            <a:alphaModFix/>
          </a:blip>
          <a:srcRect/>
          <a:stretch/>
        </p:blipFill>
        <p:spPr>
          <a:xfrm>
            <a:off x="-67731" y="0"/>
            <a:ext cx="12556063" cy="2258556"/>
          </a:xfrm>
          <a:prstGeom prst="rect">
            <a:avLst/>
          </a:prstGeom>
          <a:noFill/>
          <a:ln>
            <a:noFill/>
          </a:ln>
        </p:spPr>
      </p:pic>
      <p:sp>
        <p:nvSpPr>
          <p:cNvPr id="88" name="Google Shape;8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cxnSp>
        <p:nvCxnSpPr>
          <p:cNvPr id="91" name="Google Shape;91;p20"/>
          <p:cNvCxnSpPr/>
          <p:nvPr/>
        </p:nvCxnSpPr>
        <p:spPr>
          <a:xfrm>
            <a:off x="3952775" y="576497"/>
            <a:ext cx="0" cy="1059798"/>
          </a:xfrm>
          <a:prstGeom prst="straightConnector1">
            <a:avLst/>
          </a:prstGeom>
          <a:noFill/>
          <a:ln w="12700" cap="flat" cmpd="sng">
            <a:solidFill>
              <a:srgbClr val="FFC000"/>
            </a:solidFill>
            <a:prstDash val="solid"/>
            <a:miter lim="800000"/>
            <a:headEnd type="none" w="sm" len="sm"/>
            <a:tailEnd type="none" w="sm" len="sm"/>
          </a:ln>
        </p:spPr>
      </p:cxnSp>
      <p:sp>
        <p:nvSpPr>
          <p:cNvPr id="92" name="Google Shape;92;p20"/>
          <p:cNvSpPr txBox="1">
            <a:spLocks noGrp="1"/>
          </p:cNvSpPr>
          <p:nvPr>
            <p:ph type="body" idx="1"/>
          </p:nvPr>
        </p:nvSpPr>
        <p:spPr>
          <a:xfrm>
            <a:off x="599018" y="5254658"/>
            <a:ext cx="11222567" cy="36512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FC000"/>
              </a:buClr>
              <a:buSzPts val="2800"/>
              <a:buNone/>
              <a:defRPr b="1">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0"/>
          <p:cNvSpPr txBox="1">
            <a:spLocks noGrp="1"/>
          </p:cNvSpPr>
          <p:nvPr>
            <p:ph type="body" idx="2"/>
          </p:nvPr>
        </p:nvSpPr>
        <p:spPr>
          <a:xfrm>
            <a:off x="599018" y="5714921"/>
            <a:ext cx="11222567" cy="650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622F"/>
              </a:buClr>
              <a:buSzPts val="1400"/>
              <a:buNone/>
              <a:defRPr sz="1400" b="0">
                <a:solidFill>
                  <a:srgbClr val="00622F"/>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4" name="Google Shape;94;p20"/>
          <p:cNvPicPr preferRelativeResize="0"/>
          <p:nvPr/>
        </p:nvPicPr>
        <p:blipFill rotWithShape="1">
          <a:blip r:embed="rId3">
            <a:alphaModFix/>
          </a:blip>
          <a:srcRect/>
          <a:stretch/>
        </p:blipFill>
        <p:spPr>
          <a:xfrm>
            <a:off x="598143" y="576497"/>
            <a:ext cx="3135263" cy="1155096"/>
          </a:xfrm>
          <a:prstGeom prst="rect">
            <a:avLst/>
          </a:prstGeom>
          <a:noFill/>
          <a:ln>
            <a:noFill/>
          </a:ln>
        </p:spPr>
      </p:pic>
      <p:sp>
        <p:nvSpPr>
          <p:cNvPr id="95" name="Google Shape;95;p20"/>
          <p:cNvSpPr txBox="1">
            <a:spLocks noGrp="1"/>
          </p:cNvSpPr>
          <p:nvPr>
            <p:ph type="body" idx="3"/>
          </p:nvPr>
        </p:nvSpPr>
        <p:spPr>
          <a:xfrm>
            <a:off x="4254827" y="478456"/>
            <a:ext cx="5928689" cy="11942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g27c097032c6_0_107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8" name="Google Shape;188;g27c097032c6_0_107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9" name="Google Shape;189;g27c097032c6_0_10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0" name="Google Shape;190;g27c097032c6_0_10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1" name="Google Shape;191;g27c097032c6_0_10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9"/>
        <p:cNvGrpSpPr/>
        <p:nvPr/>
      </p:nvGrpSpPr>
      <p:grpSpPr>
        <a:xfrm>
          <a:off x="0" y="0"/>
          <a:ext cx="0" cy="0"/>
          <a:chOff x="0" y="0"/>
          <a:chExt cx="0" cy="0"/>
        </a:xfrm>
      </p:grpSpPr>
      <p:sp>
        <p:nvSpPr>
          <p:cNvPr id="360" name="Google Shape;360;g2f2da9b86e6_2_320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61" name="Google Shape;361;g2f2da9b86e6_2_320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2" name="Google Shape;362;g2f2da9b86e6_2_320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3" name="Google Shape;363;g2f2da9b86e6_2_320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4" name="Google Shape;364;g2f2da9b86e6_2_320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hyperlink" Target="https://forms.gle/Fz9KWDnd5m8aGPyn9"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lafoodbank.org/agency-resources/forms/agency-direct/" TargetMode="External"/><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forms.gle/VmD6Sr21SbtGzn5j6" TargetMode="External"/><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4.xml"/><Relationship Id="rId4" Type="http://schemas.openxmlformats.org/officeDocument/2006/relationships/hyperlink" Target="https://youtu.be/lm98lLZ4P9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4.xml"/><Relationship Id="rId4" Type="http://schemas.openxmlformats.org/officeDocument/2006/relationships/hyperlink" Target="https://youtu.be/nTiUhqKFkMw?si=R_8bS6M1eMW3Wrm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forms.gle/1hVzgMDBuxAEMKZB8" TargetMode="External"/><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drive.google.com/file/d/1mWVM-JLOWpycNN7kWNo3vF2iI8-aV-yI/view?usp=sharin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hyperlink" Target="https://drive.google.com/file/d/1JDCbbzPr1MWw6K2BVLIGlrbbtBphZ2H7/view?usp=sharin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servsafe.com"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g2f2da9b86e6_2_961"/>
          <p:cNvSpPr txBox="1">
            <a:spLocks noGrp="1"/>
          </p:cNvSpPr>
          <p:nvPr>
            <p:ph type="body" idx="1"/>
          </p:nvPr>
        </p:nvSpPr>
        <p:spPr>
          <a:xfrm>
            <a:off x="2130449" y="5699110"/>
            <a:ext cx="7931100" cy="11589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accent4"/>
              </a:buClr>
              <a:buSzPts val="4400"/>
              <a:buNone/>
            </a:pPr>
            <a:r>
              <a:rPr lang="en-GB" sz="7700" b="0">
                <a:solidFill>
                  <a:schemeClr val="accent4"/>
                </a:solidFill>
                <a:latin typeface="Times New Roman"/>
                <a:ea typeface="Times New Roman"/>
                <a:cs typeface="Times New Roman"/>
                <a:sym typeface="Times New Roman"/>
              </a:rPr>
              <a:t>Extra Helpings</a:t>
            </a:r>
            <a:endParaRPr sz="760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g2f2da9b86e6_2_2655"/>
          <p:cNvSpPr txBox="1">
            <a:spLocks noGrp="1"/>
          </p:cNvSpPr>
          <p:nvPr>
            <p:ph type="body" idx="3"/>
          </p:nvPr>
        </p:nvSpPr>
        <p:spPr>
          <a:xfrm>
            <a:off x="2835475" y="442400"/>
            <a:ext cx="7699500" cy="1452000"/>
          </a:xfrm>
          <a:prstGeom prst="rect">
            <a:avLst/>
          </a:prstGeom>
        </p:spPr>
        <p:txBody>
          <a:bodyPr spcFirstLastPara="1" wrap="square" lIns="91425" tIns="45700" rIns="91425" bIns="45700" anchor="t" anchorCtr="0">
            <a:spAutoFit/>
          </a:bodyPr>
          <a:lstStyle/>
          <a:p>
            <a:pPr marL="0" lvl="0" indent="0" algn="l" rtl="0">
              <a:lnSpc>
                <a:spcPct val="80000"/>
              </a:lnSpc>
              <a:spcBef>
                <a:spcPts val="1000"/>
              </a:spcBef>
              <a:spcAft>
                <a:spcPts val="0"/>
              </a:spcAft>
              <a:buNone/>
            </a:pPr>
            <a:r>
              <a:rPr lang="en-GB" sz="5000">
                <a:latin typeface="Times New Roman"/>
                <a:ea typeface="Times New Roman"/>
                <a:cs typeface="Times New Roman"/>
                <a:sym typeface="Times New Roman"/>
              </a:rPr>
              <a:t>STORE PARTNERSHIP</a:t>
            </a:r>
            <a:endParaRPr sz="5000">
              <a:latin typeface="Times New Roman"/>
              <a:ea typeface="Times New Roman"/>
              <a:cs typeface="Times New Roman"/>
              <a:sym typeface="Times New Roman"/>
            </a:endParaRPr>
          </a:p>
          <a:p>
            <a:pPr marL="0" lvl="0" indent="0" algn="l" rtl="0">
              <a:lnSpc>
                <a:spcPct val="80000"/>
              </a:lnSpc>
              <a:spcBef>
                <a:spcPts val="1000"/>
              </a:spcBef>
              <a:spcAft>
                <a:spcPts val="0"/>
              </a:spcAft>
              <a:buNone/>
            </a:pPr>
            <a:r>
              <a:rPr lang="en-GB" sz="5000">
                <a:latin typeface="Times New Roman"/>
                <a:ea typeface="Times New Roman"/>
                <a:cs typeface="Times New Roman"/>
                <a:sym typeface="Times New Roman"/>
              </a:rPr>
              <a:t>FORM</a:t>
            </a:r>
            <a:endParaRPr sz="5000">
              <a:latin typeface="Times New Roman"/>
              <a:ea typeface="Times New Roman"/>
              <a:cs typeface="Times New Roman"/>
              <a:sym typeface="Times New Roman"/>
            </a:endParaRPr>
          </a:p>
        </p:txBody>
      </p:sp>
      <p:pic>
        <p:nvPicPr>
          <p:cNvPr id="596" name="Google Shape;596;g2f2da9b86e6_2_2655"/>
          <p:cNvPicPr preferRelativeResize="0"/>
          <p:nvPr/>
        </p:nvPicPr>
        <p:blipFill rotWithShape="1">
          <a:blip r:embed="rId3">
            <a:alphaModFix/>
          </a:blip>
          <a:srcRect l="17216" r="17222"/>
          <a:stretch/>
        </p:blipFill>
        <p:spPr>
          <a:xfrm>
            <a:off x="7445400" y="1797600"/>
            <a:ext cx="3775524" cy="4786024"/>
          </a:xfrm>
          <a:prstGeom prst="rect">
            <a:avLst/>
          </a:prstGeom>
          <a:noFill/>
          <a:ln>
            <a:noFill/>
          </a:ln>
        </p:spPr>
      </p:pic>
      <p:sp>
        <p:nvSpPr>
          <p:cNvPr id="597" name="Google Shape;597;g2f2da9b86e6_2_2655"/>
          <p:cNvSpPr txBox="1">
            <a:spLocks noGrp="1"/>
          </p:cNvSpPr>
          <p:nvPr>
            <p:ph type="body" idx="1"/>
          </p:nvPr>
        </p:nvSpPr>
        <p:spPr>
          <a:xfrm>
            <a:off x="154873" y="1969600"/>
            <a:ext cx="6902100" cy="37521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0"/>
              </a:spcBef>
              <a:spcAft>
                <a:spcPts val="0"/>
              </a:spcAft>
              <a:buClr>
                <a:schemeClr val="dk1"/>
              </a:buClr>
              <a:buSzPts val="2100"/>
              <a:buFont typeface="Times New Roman"/>
              <a:buChar char="●"/>
            </a:pPr>
            <a:r>
              <a:rPr lang="en-GB" sz="2100">
                <a:latin typeface="Times New Roman"/>
                <a:ea typeface="Times New Roman"/>
                <a:cs typeface="Times New Roman"/>
                <a:sym typeface="Times New Roman"/>
              </a:rPr>
              <a:t>An email will be sent out to all of our EH Agencies. </a:t>
            </a:r>
            <a:endParaRPr sz="2100">
              <a:latin typeface="Times New Roman"/>
              <a:ea typeface="Times New Roman"/>
              <a:cs typeface="Times New Roman"/>
              <a:sym typeface="Times New Roman"/>
            </a:endParaRPr>
          </a:p>
          <a:p>
            <a:pPr marL="914400" lvl="1" indent="-361950" algn="l" rtl="0">
              <a:lnSpc>
                <a:spcPct val="100000"/>
              </a:lnSpc>
              <a:spcBef>
                <a:spcPts val="0"/>
              </a:spcBef>
              <a:spcAft>
                <a:spcPts val="0"/>
              </a:spcAft>
              <a:buClr>
                <a:schemeClr val="dk1"/>
              </a:buClr>
              <a:buSzPts val="2100"/>
              <a:buFont typeface="Times New Roman"/>
              <a:buChar char="○"/>
            </a:pPr>
            <a:r>
              <a:rPr lang="en-GB" sz="2100" u="sng">
                <a:solidFill>
                  <a:schemeClr val="hlink"/>
                </a:solidFill>
                <a:latin typeface="Times New Roman"/>
                <a:ea typeface="Times New Roman"/>
                <a:cs typeface="Times New Roman"/>
                <a:sym typeface="Times New Roman"/>
                <a:hlinkClick r:id="rId4"/>
              </a:rPr>
              <a:t>Store Partnership Interest Form</a:t>
            </a:r>
            <a:endParaRPr sz="2100">
              <a:latin typeface="Times New Roman"/>
              <a:ea typeface="Times New Roman"/>
              <a:cs typeface="Times New Roman"/>
              <a:sym typeface="Times New Roman"/>
            </a:endParaRPr>
          </a:p>
          <a:p>
            <a:pPr marL="1371600" lvl="2" indent="-361950" algn="l" rtl="0">
              <a:lnSpc>
                <a:spcPct val="100000"/>
              </a:lnSpc>
              <a:spcBef>
                <a:spcPts val="0"/>
              </a:spcBef>
              <a:spcAft>
                <a:spcPts val="0"/>
              </a:spcAft>
              <a:buClr>
                <a:schemeClr val="dk1"/>
              </a:buClr>
              <a:buSzPts val="2100"/>
              <a:buFont typeface="Times New Roman"/>
              <a:buChar char="■"/>
            </a:pPr>
            <a:r>
              <a:rPr lang="en-GB" sz="2100">
                <a:latin typeface="Times New Roman"/>
                <a:ea typeface="Times New Roman"/>
                <a:cs typeface="Times New Roman"/>
                <a:sym typeface="Times New Roman"/>
              </a:rPr>
              <a:t>Select your Agency </a:t>
            </a:r>
            <a:endParaRPr sz="2100">
              <a:latin typeface="Times New Roman"/>
              <a:ea typeface="Times New Roman"/>
              <a:cs typeface="Times New Roman"/>
              <a:sym typeface="Times New Roman"/>
            </a:endParaRPr>
          </a:p>
          <a:p>
            <a:pPr marL="1371600" lvl="2" indent="-361950" algn="l" rtl="0">
              <a:lnSpc>
                <a:spcPct val="100000"/>
              </a:lnSpc>
              <a:spcBef>
                <a:spcPts val="0"/>
              </a:spcBef>
              <a:spcAft>
                <a:spcPts val="0"/>
              </a:spcAft>
              <a:buClr>
                <a:schemeClr val="dk1"/>
              </a:buClr>
              <a:buSzPts val="2100"/>
              <a:buFont typeface="Times New Roman"/>
              <a:buChar char="■"/>
            </a:pPr>
            <a:r>
              <a:rPr lang="en-GB" sz="2100">
                <a:latin typeface="Times New Roman"/>
                <a:ea typeface="Times New Roman"/>
                <a:cs typeface="Times New Roman"/>
                <a:sym typeface="Times New Roman"/>
              </a:rPr>
              <a:t>Select the Store you are interested in.</a:t>
            </a:r>
            <a:endParaRPr sz="2100">
              <a:latin typeface="Times New Roman"/>
              <a:ea typeface="Times New Roman"/>
              <a:cs typeface="Times New Roman"/>
              <a:sym typeface="Times New Roman"/>
            </a:endParaRPr>
          </a:p>
          <a:p>
            <a:pPr marL="914400" lvl="1" indent="-361950" algn="l" rtl="0">
              <a:lnSpc>
                <a:spcPct val="100000"/>
              </a:lnSpc>
              <a:spcBef>
                <a:spcPts val="0"/>
              </a:spcBef>
              <a:spcAft>
                <a:spcPts val="0"/>
              </a:spcAft>
              <a:buClr>
                <a:schemeClr val="dk1"/>
              </a:buClr>
              <a:buSzPts val="2100"/>
              <a:buFont typeface="Times New Roman"/>
              <a:buChar char="○"/>
            </a:pPr>
            <a:r>
              <a:rPr lang="en-GB" sz="2100">
                <a:latin typeface="Times New Roman"/>
                <a:ea typeface="Times New Roman"/>
                <a:cs typeface="Times New Roman"/>
                <a:sym typeface="Times New Roman"/>
              </a:rPr>
              <a:t>Stores are assigned to agencies that are within a 7 miles radius</a:t>
            </a:r>
            <a:endParaRPr sz="2100">
              <a:latin typeface="Times New Roman"/>
              <a:ea typeface="Times New Roman"/>
              <a:cs typeface="Times New Roman"/>
              <a:sym typeface="Times New Roman"/>
            </a:endParaRPr>
          </a:p>
          <a:p>
            <a:pPr marL="914400" lvl="1" indent="-361950" algn="l" rtl="0">
              <a:lnSpc>
                <a:spcPct val="100000"/>
              </a:lnSpc>
              <a:spcBef>
                <a:spcPts val="0"/>
              </a:spcBef>
              <a:spcAft>
                <a:spcPts val="0"/>
              </a:spcAft>
              <a:buClr>
                <a:schemeClr val="dk1"/>
              </a:buClr>
              <a:buSzPts val="2100"/>
              <a:buFont typeface="Times New Roman"/>
              <a:buChar char="○"/>
            </a:pPr>
            <a:r>
              <a:rPr lang="en-GB" sz="2100">
                <a:latin typeface="Times New Roman"/>
                <a:ea typeface="Times New Roman"/>
                <a:cs typeface="Times New Roman"/>
                <a:sym typeface="Times New Roman"/>
              </a:rPr>
              <a:t>Stores are available on a first come first serve basis</a:t>
            </a:r>
            <a:endParaRPr sz="2100">
              <a:latin typeface="Times New Roman"/>
              <a:ea typeface="Times New Roman"/>
              <a:cs typeface="Times New Roman"/>
              <a:sym typeface="Times New Roman"/>
            </a:endParaRPr>
          </a:p>
          <a:p>
            <a:pPr marL="914400" lvl="1" indent="-361950" algn="l" rtl="0">
              <a:lnSpc>
                <a:spcPct val="100000"/>
              </a:lnSpc>
              <a:spcBef>
                <a:spcPts val="0"/>
              </a:spcBef>
              <a:spcAft>
                <a:spcPts val="0"/>
              </a:spcAft>
              <a:buSzPts val="2100"/>
              <a:buFont typeface="Times New Roman"/>
              <a:buChar char="○"/>
            </a:pPr>
            <a:r>
              <a:rPr lang="en-GB" sz="2100">
                <a:latin typeface="Times New Roman"/>
                <a:ea typeface="Times New Roman"/>
                <a:cs typeface="Times New Roman"/>
                <a:sym typeface="Times New Roman"/>
              </a:rPr>
              <a:t>Must be current/up to date with reporting (MC and PR)</a:t>
            </a:r>
            <a:endParaRPr sz="2100">
              <a:latin typeface="Times New Roman"/>
              <a:ea typeface="Times New Roman"/>
              <a:cs typeface="Times New Roman"/>
              <a:sym typeface="Times New Roman"/>
            </a:endParaRPr>
          </a:p>
          <a:p>
            <a:pPr marL="914400" lvl="1" indent="-361950" algn="l" rtl="0">
              <a:lnSpc>
                <a:spcPct val="100000"/>
              </a:lnSpc>
              <a:spcBef>
                <a:spcPts val="0"/>
              </a:spcBef>
              <a:spcAft>
                <a:spcPts val="0"/>
              </a:spcAft>
              <a:buSzPts val="2100"/>
              <a:buFont typeface="Times New Roman"/>
              <a:buChar char="○"/>
            </a:pPr>
            <a:r>
              <a:rPr lang="en-GB" sz="2100">
                <a:latin typeface="Times New Roman"/>
                <a:ea typeface="Times New Roman"/>
                <a:cs typeface="Times New Roman"/>
                <a:sym typeface="Times New Roman"/>
              </a:rPr>
              <a:t>Storage Capacity </a:t>
            </a:r>
            <a:endParaRPr sz="2100">
              <a:latin typeface="Times New Roman"/>
              <a:ea typeface="Times New Roman"/>
              <a:cs typeface="Times New Roman"/>
              <a:sym typeface="Times New Roman"/>
            </a:endParaRPr>
          </a:p>
          <a:p>
            <a:pPr marL="914400" lvl="1" indent="-361950" algn="l" rtl="0">
              <a:lnSpc>
                <a:spcPct val="100000"/>
              </a:lnSpc>
              <a:spcBef>
                <a:spcPts val="0"/>
              </a:spcBef>
              <a:spcAft>
                <a:spcPts val="0"/>
              </a:spcAft>
              <a:buSzPts val="2100"/>
              <a:buFont typeface="Times New Roman"/>
              <a:buChar char="○"/>
            </a:pPr>
            <a:r>
              <a:rPr lang="en-GB" sz="2100">
                <a:latin typeface="Times New Roman"/>
                <a:ea typeface="Times New Roman"/>
                <a:cs typeface="Times New Roman"/>
                <a:sym typeface="Times New Roman"/>
              </a:rPr>
              <a:t>Agencies without partners are given priority</a:t>
            </a:r>
            <a:endParaRPr sz="21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2f2da9b86e6_2_3194"/>
          <p:cNvSpPr txBox="1">
            <a:spLocks noGrp="1"/>
          </p:cNvSpPr>
          <p:nvPr>
            <p:ph type="body" idx="3"/>
          </p:nvPr>
        </p:nvSpPr>
        <p:spPr>
          <a:xfrm>
            <a:off x="2848800" y="761850"/>
            <a:ext cx="7687200" cy="708000"/>
          </a:xfrm>
          <a:prstGeom prst="rect">
            <a:avLst/>
          </a:prstGeom>
          <a:noFill/>
          <a:ln>
            <a:noFill/>
          </a:ln>
        </p:spPr>
        <p:txBody>
          <a:bodyPr spcFirstLastPara="1" wrap="square" lIns="91425" tIns="45700" rIns="91425" bIns="45700" anchor="t" anchorCtr="0">
            <a:spAutoFit/>
          </a:bodyPr>
          <a:lstStyle/>
          <a:p>
            <a:pPr marL="0" lvl="0" indent="0" algn="l" rtl="0">
              <a:lnSpc>
                <a:spcPct val="80000"/>
              </a:lnSpc>
              <a:spcBef>
                <a:spcPts val="0"/>
              </a:spcBef>
              <a:spcAft>
                <a:spcPts val="0"/>
              </a:spcAft>
              <a:buClr>
                <a:srgbClr val="FFC000"/>
              </a:buClr>
              <a:buSzPts val="4000"/>
              <a:buNone/>
            </a:pPr>
            <a:r>
              <a:rPr lang="en-GB" sz="5000">
                <a:latin typeface="Times New Roman"/>
                <a:ea typeface="Times New Roman"/>
                <a:cs typeface="Times New Roman"/>
                <a:sym typeface="Times New Roman"/>
              </a:rPr>
              <a:t>DONATION RECEIPTS</a:t>
            </a:r>
            <a:endParaRPr sz="5000">
              <a:latin typeface="Times New Roman"/>
              <a:ea typeface="Times New Roman"/>
              <a:cs typeface="Times New Roman"/>
              <a:sym typeface="Times New Roman"/>
            </a:endParaRPr>
          </a:p>
        </p:txBody>
      </p:sp>
      <p:sp>
        <p:nvSpPr>
          <p:cNvPr id="603" name="Google Shape;603;g2f2da9b86e6_2_3194"/>
          <p:cNvSpPr txBox="1"/>
          <p:nvPr/>
        </p:nvSpPr>
        <p:spPr>
          <a:xfrm>
            <a:off x="0" y="1840200"/>
            <a:ext cx="6035100" cy="5017800"/>
          </a:xfrm>
          <a:prstGeom prst="rect">
            <a:avLst/>
          </a:prstGeom>
          <a:noFill/>
          <a:ln>
            <a:noFill/>
          </a:ln>
        </p:spPr>
        <p:txBody>
          <a:bodyPr spcFirstLastPara="1" wrap="square" lIns="91425" tIns="45700" rIns="91425" bIns="45700" anchor="t" anchorCtr="0">
            <a:spAutoFit/>
          </a:bodyPr>
          <a:lstStyle/>
          <a:p>
            <a:pPr marL="457200" lvl="0" indent="-381000" algn="l" rtl="0">
              <a:spcBef>
                <a:spcPts val="0"/>
              </a:spcBef>
              <a:spcAft>
                <a:spcPts val="0"/>
              </a:spcAft>
              <a:buClr>
                <a:srgbClr val="006600"/>
              </a:buClr>
              <a:buSzPts val="2400"/>
              <a:buFont typeface="Times New Roman"/>
              <a:buChar char="•"/>
            </a:pPr>
            <a:r>
              <a:rPr lang="en-GB" sz="2400">
                <a:solidFill>
                  <a:schemeClr val="dk1"/>
                </a:solidFill>
                <a:latin typeface="Times New Roman"/>
                <a:ea typeface="Times New Roman"/>
                <a:cs typeface="Times New Roman"/>
                <a:sym typeface="Times New Roman"/>
              </a:rPr>
              <a:t>Must keep two years of donation receipts onsite (current and past year)</a:t>
            </a:r>
            <a:endParaRPr sz="2400">
              <a:solidFill>
                <a:schemeClr val="dk1"/>
              </a:solidFill>
              <a:latin typeface="Times New Roman"/>
              <a:ea typeface="Times New Roman"/>
              <a:cs typeface="Times New Roman"/>
              <a:sym typeface="Times New Roman"/>
            </a:endParaRPr>
          </a:p>
          <a:p>
            <a:pPr marL="457200" lvl="0" indent="-381000" algn="l" rtl="0">
              <a:spcBef>
                <a:spcPts val="0"/>
              </a:spcBef>
              <a:spcAft>
                <a:spcPts val="0"/>
              </a:spcAft>
              <a:buClr>
                <a:srgbClr val="006600"/>
              </a:buClr>
              <a:buSzPts val="2400"/>
              <a:buFont typeface="Times New Roman"/>
              <a:buChar char="•"/>
            </a:pPr>
            <a:r>
              <a:rPr lang="en-GB" sz="2400">
                <a:solidFill>
                  <a:schemeClr val="dk1"/>
                </a:solidFill>
                <a:latin typeface="Times New Roman"/>
                <a:ea typeface="Times New Roman"/>
                <a:cs typeface="Times New Roman"/>
                <a:sym typeface="Times New Roman"/>
              </a:rPr>
              <a:t>Paper copies, Digital copies, or both</a:t>
            </a:r>
            <a:endParaRPr sz="2400">
              <a:solidFill>
                <a:schemeClr val="dk1"/>
              </a:solidFill>
              <a:latin typeface="Times New Roman"/>
              <a:ea typeface="Times New Roman"/>
              <a:cs typeface="Times New Roman"/>
              <a:sym typeface="Times New Roman"/>
            </a:endParaRPr>
          </a:p>
          <a:p>
            <a:pPr marL="457200" lvl="0" indent="-381000" algn="l" rtl="0">
              <a:spcBef>
                <a:spcPts val="0"/>
              </a:spcBef>
              <a:spcAft>
                <a:spcPts val="0"/>
              </a:spcAft>
              <a:buClr>
                <a:srgbClr val="006600"/>
              </a:buClr>
              <a:buSzPts val="2400"/>
              <a:buFont typeface="Times New Roman"/>
              <a:buChar char="•"/>
            </a:pPr>
            <a:r>
              <a:rPr lang="en-GB" sz="2400">
                <a:solidFill>
                  <a:schemeClr val="dk1"/>
                </a:solidFill>
                <a:latin typeface="Times New Roman"/>
                <a:ea typeface="Times New Roman"/>
                <a:cs typeface="Times New Roman"/>
                <a:sym typeface="Times New Roman"/>
              </a:rPr>
              <a:t>Carbon Copy receipts are available for pick up at both warehouse with Inventory Control</a:t>
            </a:r>
            <a:endParaRPr sz="2400">
              <a:solidFill>
                <a:schemeClr val="dk1"/>
              </a:solidFill>
              <a:latin typeface="Times New Roman"/>
              <a:ea typeface="Times New Roman"/>
              <a:cs typeface="Times New Roman"/>
              <a:sym typeface="Times New Roman"/>
            </a:endParaRPr>
          </a:p>
          <a:p>
            <a:pPr marL="457200" lvl="0" indent="-381000" algn="l" rtl="0">
              <a:spcBef>
                <a:spcPts val="0"/>
              </a:spcBef>
              <a:spcAft>
                <a:spcPts val="0"/>
              </a:spcAft>
              <a:buClr>
                <a:srgbClr val="006600"/>
              </a:buClr>
              <a:buSzPts val="2400"/>
              <a:buFont typeface="Times New Roman"/>
              <a:buChar char="•"/>
            </a:pPr>
            <a:r>
              <a:rPr lang="en-GB" sz="2400">
                <a:solidFill>
                  <a:schemeClr val="dk1"/>
                </a:solidFill>
                <a:latin typeface="Times New Roman"/>
                <a:ea typeface="Times New Roman"/>
                <a:cs typeface="Times New Roman"/>
                <a:sym typeface="Times New Roman"/>
              </a:rPr>
              <a:t>Donation Receipts will be checked on Monitor Reports and/or Food Bank Audits</a:t>
            </a:r>
            <a:endParaRPr sz="2400">
              <a:solidFill>
                <a:schemeClr val="dk1"/>
              </a:solidFill>
              <a:latin typeface="Times New Roman"/>
              <a:ea typeface="Times New Roman"/>
              <a:cs typeface="Times New Roman"/>
              <a:sym typeface="Times New Roman"/>
            </a:endParaRPr>
          </a:p>
          <a:p>
            <a:pPr marL="457200" lvl="0" indent="-381000" algn="l" rtl="0">
              <a:spcBef>
                <a:spcPts val="0"/>
              </a:spcBef>
              <a:spcAft>
                <a:spcPts val="0"/>
              </a:spcAft>
              <a:buClr>
                <a:srgbClr val="006600"/>
              </a:buClr>
              <a:buSzPts val="2400"/>
              <a:buFont typeface="Times New Roman"/>
              <a:buChar char="•"/>
            </a:pPr>
            <a:r>
              <a:rPr lang="en-GB" sz="2400">
                <a:solidFill>
                  <a:schemeClr val="dk1"/>
                </a:solidFill>
                <a:latin typeface="Times New Roman"/>
                <a:ea typeface="Times New Roman"/>
                <a:cs typeface="Times New Roman"/>
                <a:sym typeface="Times New Roman"/>
              </a:rPr>
              <a:t>Digital receipts are available for download on our website:</a:t>
            </a:r>
            <a:endParaRPr sz="2400">
              <a:solidFill>
                <a:schemeClr val="dk1"/>
              </a:solidFill>
              <a:latin typeface="Times New Roman"/>
              <a:ea typeface="Times New Roman"/>
              <a:cs typeface="Times New Roman"/>
              <a:sym typeface="Times New Roman"/>
            </a:endParaRPr>
          </a:p>
          <a:p>
            <a:pPr marL="457200" lvl="0" indent="-406400" algn="l" rtl="0">
              <a:spcBef>
                <a:spcPts val="0"/>
              </a:spcBef>
              <a:spcAft>
                <a:spcPts val="0"/>
              </a:spcAft>
              <a:buClr>
                <a:srgbClr val="006600"/>
              </a:buClr>
              <a:buSzPts val="2800"/>
              <a:buFont typeface="Times New Roman"/>
              <a:buChar char="•"/>
            </a:pPr>
            <a:r>
              <a:rPr lang="en-GB" sz="2400">
                <a:solidFill>
                  <a:schemeClr val="dk1"/>
                </a:solidFill>
                <a:latin typeface="Times New Roman"/>
                <a:ea typeface="Times New Roman"/>
                <a:cs typeface="Times New Roman"/>
                <a:sym typeface="Times New Roman"/>
              </a:rPr>
              <a:t>Link - </a:t>
            </a:r>
            <a:r>
              <a:rPr lang="en-GB" sz="2600" u="sng">
                <a:solidFill>
                  <a:schemeClr val="hlink"/>
                </a:solidFill>
                <a:latin typeface="Times New Roman"/>
                <a:ea typeface="Times New Roman"/>
                <a:cs typeface="Times New Roman"/>
                <a:sym typeface="Times New Roman"/>
                <a:hlinkClick r:id="rId3"/>
              </a:rPr>
              <a:t>https://www.lafoodbank.org/agency-resources/forms/agency-direct/</a:t>
            </a:r>
            <a:endParaRPr sz="3000">
              <a:latin typeface="Times New Roman"/>
              <a:ea typeface="Times New Roman"/>
              <a:cs typeface="Times New Roman"/>
              <a:sym typeface="Times New Roman"/>
            </a:endParaRPr>
          </a:p>
        </p:txBody>
      </p:sp>
      <p:pic>
        <p:nvPicPr>
          <p:cNvPr id="604" name="Google Shape;604;g2f2da9b86e6_2_3194"/>
          <p:cNvPicPr preferRelativeResize="0"/>
          <p:nvPr/>
        </p:nvPicPr>
        <p:blipFill rotWithShape="1">
          <a:blip r:embed="rId4">
            <a:alphaModFix/>
          </a:blip>
          <a:srcRect/>
          <a:stretch/>
        </p:blipFill>
        <p:spPr>
          <a:xfrm>
            <a:off x="7396975" y="1840206"/>
            <a:ext cx="3783779" cy="488044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g2f2da9b86e6_2_3373"/>
          <p:cNvSpPr txBox="1">
            <a:spLocks noGrp="1"/>
          </p:cNvSpPr>
          <p:nvPr>
            <p:ph type="body" idx="3"/>
          </p:nvPr>
        </p:nvSpPr>
        <p:spPr>
          <a:xfrm>
            <a:off x="2848800" y="761850"/>
            <a:ext cx="7687200" cy="708000"/>
          </a:xfrm>
          <a:prstGeom prst="rect">
            <a:avLst/>
          </a:prstGeom>
          <a:noFill/>
          <a:ln>
            <a:noFill/>
          </a:ln>
        </p:spPr>
        <p:txBody>
          <a:bodyPr spcFirstLastPara="1" wrap="square" lIns="91425" tIns="45700" rIns="91425" bIns="45700" anchor="t" anchorCtr="0">
            <a:spAutoFit/>
          </a:bodyPr>
          <a:lstStyle/>
          <a:p>
            <a:pPr marL="0" lvl="0" indent="0" algn="l" rtl="0">
              <a:lnSpc>
                <a:spcPct val="80000"/>
              </a:lnSpc>
              <a:spcBef>
                <a:spcPts val="0"/>
              </a:spcBef>
              <a:spcAft>
                <a:spcPts val="0"/>
              </a:spcAft>
              <a:buClr>
                <a:srgbClr val="FFC000"/>
              </a:buClr>
              <a:buSzPts val="4000"/>
              <a:buNone/>
            </a:pPr>
            <a:r>
              <a:rPr lang="en-GB" sz="5000">
                <a:latin typeface="Times New Roman"/>
                <a:ea typeface="Times New Roman"/>
                <a:cs typeface="Times New Roman"/>
                <a:sym typeface="Times New Roman"/>
              </a:rPr>
              <a:t>REPORTING</a:t>
            </a:r>
            <a:endParaRPr sz="5000">
              <a:latin typeface="Times New Roman"/>
              <a:ea typeface="Times New Roman"/>
              <a:cs typeface="Times New Roman"/>
              <a:sym typeface="Times New Roman"/>
            </a:endParaRPr>
          </a:p>
        </p:txBody>
      </p:sp>
      <p:sp>
        <p:nvSpPr>
          <p:cNvPr id="610" name="Google Shape;610;g2f2da9b86e6_2_3373"/>
          <p:cNvSpPr txBox="1"/>
          <p:nvPr/>
        </p:nvSpPr>
        <p:spPr>
          <a:xfrm>
            <a:off x="73650" y="1776625"/>
            <a:ext cx="12044700" cy="2555100"/>
          </a:xfrm>
          <a:prstGeom prst="rect">
            <a:avLst/>
          </a:prstGeom>
          <a:noFill/>
          <a:ln>
            <a:noFill/>
          </a:ln>
        </p:spPr>
        <p:txBody>
          <a:bodyPr spcFirstLastPara="1" wrap="square" lIns="91425" tIns="45700" rIns="91425" bIns="45700" anchor="t" anchorCtr="0">
            <a:spAutoFit/>
          </a:bodyPr>
          <a:lstStyle/>
          <a:p>
            <a:pPr marL="457200" lvl="0" indent="-355600" algn="l" rtl="0">
              <a:spcBef>
                <a:spcPts val="0"/>
              </a:spcBef>
              <a:spcAft>
                <a:spcPts val="0"/>
              </a:spcAft>
              <a:buClr>
                <a:srgbClr val="006600"/>
              </a:buClr>
              <a:buSzPts val="2000"/>
              <a:buFont typeface="Times New Roman"/>
              <a:buChar char="•"/>
            </a:pPr>
            <a:r>
              <a:rPr lang="en-GB" sz="2000">
                <a:solidFill>
                  <a:schemeClr val="dk1"/>
                </a:solidFill>
                <a:latin typeface="Times New Roman"/>
                <a:ea typeface="Times New Roman"/>
                <a:cs typeface="Times New Roman"/>
                <a:sym typeface="Times New Roman"/>
              </a:rPr>
              <a:t>MealConnect Reporting</a:t>
            </a:r>
            <a:endParaRPr sz="2000">
              <a:solidFill>
                <a:schemeClr val="dk1"/>
              </a:solidFill>
              <a:latin typeface="Times New Roman"/>
              <a:ea typeface="Times New Roman"/>
              <a:cs typeface="Times New Roman"/>
              <a:sym typeface="Times New Roman"/>
            </a:endParaRPr>
          </a:p>
          <a:p>
            <a:pPr marL="914400" lvl="1" indent="-355600" algn="l" rtl="0">
              <a:spcBef>
                <a:spcPts val="0"/>
              </a:spcBef>
              <a:spcAft>
                <a:spcPts val="0"/>
              </a:spcAft>
              <a:buClr>
                <a:srgbClr val="006600"/>
              </a:buClr>
              <a:buSzPts val="2000"/>
              <a:buFont typeface="Times New Roman"/>
              <a:buChar char="•"/>
            </a:pPr>
            <a:r>
              <a:rPr lang="en-GB" sz="2000">
                <a:solidFill>
                  <a:schemeClr val="dk1"/>
                </a:solidFill>
                <a:latin typeface="Times New Roman"/>
                <a:ea typeface="Times New Roman"/>
                <a:cs typeface="Times New Roman"/>
                <a:sym typeface="Times New Roman"/>
              </a:rPr>
              <a:t>Daily</a:t>
            </a:r>
            <a:endParaRPr sz="2000">
              <a:solidFill>
                <a:schemeClr val="dk1"/>
              </a:solidFill>
              <a:latin typeface="Times New Roman"/>
              <a:ea typeface="Times New Roman"/>
              <a:cs typeface="Times New Roman"/>
              <a:sym typeface="Times New Roman"/>
            </a:endParaRPr>
          </a:p>
          <a:p>
            <a:pPr marL="1371600" lvl="2" indent="-355600" algn="l" rtl="0">
              <a:spcBef>
                <a:spcPts val="0"/>
              </a:spcBef>
              <a:spcAft>
                <a:spcPts val="0"/>
              </a:spcAft>
              <a:buClr>
                <a:srgbClr val="006600"/>
              </a:buClr>
              <a:buSzPts val="2000"/>
              <a:buFont typeface="Times New Roman"/>
              <a:buChar char="•"/>
            </a:pPr>
            <a:r>
              <a:rPr lang="en-GB" sz="2000">
                <a:solidFill>
                  <a:schemeClr val="dk1"/>
                </a:solidFill>
                <a:latin typeface="Times New Roman"/>
                <a:ea typeface="Times New Roman"/>
                <a:cs typeface="Times New Roman"/>
                <a:sym typeface="Times New Roman"/>
              </a:rPr>
              <a:t>Donations are expected to be entered daily </a:t>
            </a:r>
            <a:endParaRPr sz="2000">
              <a:solidFill>
                <a:schemeClr val="dk1"/>
              </a:solidFill>
              <a:latin typeface="Times New Roman"/>
              <a:ea typeface="Times New Roman"/>
              <a:cs typeface="Times New Roman"/>
              <a:sym typeface="Times New Roman"/>
            </a:endParaRPr>
          </a:p>
          <a:p>
            <a:pPr marL="1828800" lvl="3" indent="-355600" algn="l" rtl="0">
              <a:spcBef>
                <a:spcPts val="0"/>
              </a:spcBef>
              <a:spcAft>
                <a:spcPts val="0"/>
              </a:spcAft>
              <a:buClr>
                <a:srgbClr val="006600"/>
              </a:buClr>
              <a:buSzPts val="2000"/>
              <a:buFont typeface="Times New Roman"/>
              <a:buChar char="•"/>
            </a:pPr>
            <a:r>
              <a:rPr lang="en-GB" sz="2000">
                <a:solidFill>
                  <a:schemeClr val="dk1"/>
                </a:solidFill>
                <a:latin typeface="Times New Roman"/>
                <a:ea typeface="Times New Roman"/>
                <a:cs typeface="Times New Roman"/>
                <a:sym typeface="Times New Roman"/>
              </a:rPr>
              <a:t>To avoid duplicates or multiple entries</a:t>
            </a:r>
            <a:endParaRPr sz="2000">
              <a:solidFill>
                <a:schemeClr val="dk1"/>
              </a:solidFill>
              <a:latin typeface="Times New Roman"/>
              <a:ea typeface="Times New Roman"/>
              <a:cs typeface="Times New Roman"/>
              <a:sym typeface="Times New Roman"/>
            </a:endParaRPr>
          </a:p>
          <a:p>
            <a:pPr marL="914400" lvl="1" indent="-355600" algn="l" rtl="0">
              <a:spcBef>
                <a:spcPts val="0"/>
              </a:spcBef>
              <a:spcAft>
                <a:spcPts val="0"/>
              </a:spcAft>
              <a:buClr>
                <a:srgbClr val="006600"/>
              </a:buClr>
              <a:buSzPts val="2000"/>
              <a:buFont typeface="Times New Roman"/>
              <a:buChar char="•"/>
            </a:pPr>
            <a:r>
              <a:rPr lang="en-GB" sz="2000">
                <a:solidFill>
                  <a:schemeClr val="dk1"/>
                </a:solidFill>
                <a:latin typeface="Times New Roman"/>
                <a:ea typeface="Times New Roman"/>
                <a:cs typeface="Times New Roman"/>
                <a:sym typeface="Times New Roman"/>
              </a:rPr>
              <a:t>Weekly</a:t>
            </a:r>
            <a:endParaRPr sz="2000">
              <a:solidFill>
                <a:schemeClr val="dk1"/>
              </a:solidFill>
              <a:latin typeface="Times New Roman"/>
              <a:ea typeface="Times New Roman"/>
              <a:cs typeface="Times New Roman"/>
              <a:sym typeface="Times New Roman"/>
            </a:endParaRPr>
          </a:p>
          <a:p>
            <a:pPr marL="1371600" lvl="2" indent="-355600" algn="l" rtl="0">
              <a:spcBef>
                <a:spcPts val="0"/>
              </a:spcBef>
              <a:spcAft>
                <a:spcPts val="0"/>
              </a:spcAft>
              <a:buClr>
                <a:srgbClr val="006600"/>
              </a:buClr>
              <a:buSzPts val="2000"/>
              <a:buFont typeface="Times New Roman"/>
              <a:buChar char="•"/>
            </a:pPr>
            <a:r>
              <a:rPr lang="en-GB" sz="2000">
                <a:solidFill>
                  <a:schemeClr val="dk1"/>
                </a:solidFill>
                <a:latin typeface="Times New Roman"/>
                <a:ea typeface="Times New Roman"/>
                <a:cs typeface="Times New Roman"/>
                <a:sym typeface="Times New Roman"/>
              </a:rPr>
              <a:t>If donations are entered weekly we need each receipt to be different</a:t>
            </a:r>
            <a:endParaRPr sz="2000">
              <a:solidFill>
                <a:schemeClr val="dk1"/>
              </a:solidFill>
              <a:latin typeface="Times New Roman"/>
              <a:ea typeface="Times New Roman"/>
              <a:cs typeface="Times New Roman"/>
              <a:sym typeface="Times New Roman"/>
            </a:endParaRPr>
          </a:p>
          <a:p>
            <a:pPr marL="1828800" lvl="3" indent="-355600" algn="l" rtl="0">
              <a:spcBef>
                <a:spcPts val="0"/>
              </a:spcBef>
              <a:spcAft>
                <a:spcPts val="0"/>
              </a:spcAft>
              <a:buClr>
                <a:srgbClr val="006600"/>
              </a:buClr>
              <a:buSzPts val="2000"/>
              <a:buFont typeface="Times New Roman"/>
              <a:buChar char="•"/>
            </a:pPr>
            <a:r>
              <a:rPr lang="en-GB" sz="2000">
                <a:solidFill>
                  <a:schemeClr val="dk1"/>
                </a:solidFill>
                <a:latin typeface="Times New Roman"/>
                <a:ea typeface="Times New Roman"/>
                <a:cs typeface="Times New Roman"/>
                <a:sym typeface="Times New Roman"/>
              </a:rPr>
              <a:t>This will help us during audit and avoid missing donations</a:t>
            </a:r>
            <a:endParaRPr sz="2000">
              <a:solidFill>
                <a:schemeClr val="dk1"/>
              </a:solidFill>
              <a:latin typeface="Times New Roman"/>
              <a:ea typeface="Times New Roman"/>
              <a:cs typeface="Times New Roman"/>
              <a:sym typeface="Times New Roman"/>
            </a:endParaRPr>
          </a:p>
          <a:p>
            <a:pPr marL="914400" lvl="1" indent="-355600" algn="l" rtl="0">
              <a:spcBef>
                <a:spcPts val="0"/>
              </a:spcBef>
              <a:spcAft>
                <a:spcPts val="0"/>
              </a:spcAft>
              <a:buClr>
                <a:srgbClr val="006600"/>
              </a:buClr>
              <a:buSzPts val="2000"/>
              <a:buFont typeface="Times New Roman"/>
              <a:buChar char="•"/>
            </a:pPr>
            <a:r>
              <a:rPr lang="en-GB" sz="2000">
                <a:solidFill>
                  <a:schemeClr val="dk1"/>
                </a:solidFill>
                <a:latin typeface="Times New Roman"/>
                <a:ea typeface="Times New Roman"/>
                <a:cs typeface="Times New Roman"/>
                <a:sym typeface="Times New Roman"/>
              </a:rPr>
              <a:t>Weekly cutoff days are Sunday</a:t>
            </a:r>
            <a:endParaRPr sz="2000">
              <a:solidFill>
                <a:schemeClr val="dk1"/>
              </a:solidFill>
              <a:latin typeface="Times New Roman"/>
              <a:ea typeface="Times New Roman"/>
              <a:cs typeface="Times New Roman"/>
              <a:sym typeface="Times New Roman"/>
            </a:endParaRPr>
          </a:p>
        </p:txBody>
      </p:sp>
      <p:sp>
        <p:nvSpPr>
          <p:cNvPr id="611" name="Google Shape;611;g2f2da9b86e6_2_3373"/>
          <p:cNvSpPr txBox="1"/>
          <p:nvPr/>
        </p:nvSpPr>
        <p:spPr>
          <a:xfrm>
            <a:off x="73650" y="4331725"/>
            <a:ext cx="13015500" cy="2555100"/>
          </a:xfrm>
          <a:prstGeom prst="rect">
            <a:avLst/>
          </a:prstGeom>
          <a:noFill/>
          <a:ln>
            <a:noFill/>
          </a:ln>
        </p:spPr>
        <p:txBody>
          <a:bodyPr spcFirstLastPara="1" wrap="square" lIns="91425" tIns="45700" rIns="91425" bIns="45700" anchor="t" anchorCtr="0">
            <a:spAutoFit/>
          </a:bodyPr>
          <a:lstStyle/>
          <a:p>
            <a:pPr marL="457200" lvl="0" indent="-355600" algn="l" rtl="0">
              <a:spcBef>
                <a:spcPts val="0"/>
              </a:spcBef>
              <a:spcAft>
                <a:spcPts val="0"/>
              </a:spcAft>
              <a:buClr>
                <a:srgbClr val="006600"/>
              </a:buClr>
              <a:buSzPts val="2000"/>
              <a:buFont typeface="Times New Roman"/>
              <a:buChar char="•"/>
            </a:pPr>
            <a:r>
              <a:rPr lang="en-GB" sz="2000">
                <a:solidFill>
                  <a:schemeClr val="dk1"/>
                </a:solidFill>
                <a:latin typeface="Times New Roman"/>
                <a:ea typeface="Times New Roman"/>
                <a:cs typeface="Times New Roman"/>
                <a:sym typeface="Times New Roman"/>
              </a:rPr>
              <a:t>Difference between Donation Receipts and Pantry Reports</a:t>
            </a:r>
            <a:endParaRPr sz="2000">
              <a:solidFill>
                <a:schemeClr val="dk1"/>
              </a:solidFill>
              <a:latin typeface="Times New Roman"/>
              <a:ea typeface="Times New Roman"/>
              <a:cs typeface="Times New Roman"/>
              <a:sym typeface="Times New Roman"/>
            </a:endParaRPr>
          </a:p>
          <a:p>
            <a:pPr marL="914400" lvl="1" indent="-355600" algn="l" rtl="0">
              <a:spcBef>
                <a:spcPts val="0"/>
              </a:spcBef>
              <a:spcAft>
                <a:spcPts val="0"/>
              </a:spcAft>
              <a:buClr>
                <a:srgbClr val="006600"/>
              </a:buClr>
              <a:buSzPts val="2000"/>
              <a:buFont typeface="Times New Roman"/>
              <a:buChar char="•"/>
            </a:pPr>
            <a:r>
              <a:rPr lang="en-GB" sz="2000">
                <a:solidFill>
                  <a:schemeClr val="dk1"/>
                </a:solidFill>
                <a:latin typeface="Times New Roman"/>
                <a:ea typeface="Times New Roman"/>
                <a:cs typeface="Times New Roman"/>
                <a:sym typeface="Times New Roman"/>
              </a:rPr>
              <a:t>Donation Receipts </a:t>
            </a:r>
            <a:endParaRPr sz="2000">
              <a:solidFill>
                <a:schemeClr val="dk1"/>
              </a:solidFill>
              <a:latin typeface="Times New Roman"/>
              <a:ea typeface="Times New Roman"/>
              <a:cs typeface="Times New Roman"/>
              <a:sym typeface="Times New Roman"/>
            </a:endParaRPr>
          </a:p>
          <a:p>
            <a:pPr marL="1371600" lvl="2" indent="-355600" algn="l" rtl="0">
              <a:spcBef>
                <a:spcPts val="0"/>
              </a:spcBef>
              <a:spcAft>
                <a:spcPts val="0"/>
              </a:spcAft>
              <a:buClr>
                <a:srgbClr val="006600"/>
              </a:buClr>
              <a:buSzPts val="2000"/>
              <a:buFont typeface="Times New Roman"/>
              <a:buChar char="•"/>
            </a:pPr>
            <a:r>
              <a:rPr lang="en-GB" sz="2000">
                <a:solidFill>
                  <a:schemeClr val="dk1"/>
                </a:solidFill>
                <a:latin typeface="Times New Roman"/>
                <a:ea typeface="Times New Roman"/>
                <a:cs typeface="Times New Roman"/>
                <a:sym typeface="Times New Roman"/>
              </a:rPr>
              <a:t>Are used to keep track of donated items received (Donation Receipts)</a:t>
            </a:r>
            <a:endParaRPr sz="2000">
              <a:solidFill>
                <a:schemeClr val="dk1"/>
              </a:solidFill>
              <a:latin typeface="Times New Roman"/>
              <a:ea typeface="Times New Roman"/>
              <a:cs typeface="Times New Roman"/>
              <a:sym typeface="Times New Roman"/>
            </a:endParaRPr>
          </a:p>
          <a:p>
            <a:pPr marL="1371600" lvl="2" indent="-355600" algn="l" rtl="0">
              <a:spcBef>
                <a:spcPts val="0"/>
              </a:spcBef>
              <a:spcAft>
                <a:spcPts val="0"/>
              </a:spcAft>
              <a:buClr>
                <a:srgbClr val="006600"/>
              </a:buClr>
              <a:buSzPts val="2000"/>
              <a:buFont typeface="Times New Roman"/>
              <a:buChar char="•"/>
            </a:pPr>
            <a:r>
              <a:rPr lang="en-GB" sz="2000">
                <a:solidFill>
                  <a:schemeClr val="dk1"/>
                </a:solidFill>
                <a:latin typeface="Times New Roman"/>
                <a:ea typeface="Times New Roman"/>
                <a:cs typeface="Times New Roman"/>
                <a:sym typeface="Times New Roman"/>
              </a:rPr>
              <a:t>Poundage should be recorded in MealConnect (MC)</a:t>
            </a:r>
            <a:endParaRPr sz="2000">
              <a:solidFill>
                <a:schemeClr val="dk1"/>
              </a:solidFill>
              <a:latin typeface="Times New Roman"/>
              <a:ea typeface="Times New Roman"/>
              <a:cs typeface="Times New Roman"/>
              <a:sym typeface="Times New Roman"/>
            </a:endParaRPr>
          </a:p>
          <a:p>
            <a:pPr marL="914400" lvl="1" indent="-355600" algn="l" rtl="0">
              <a:spcBef>
                <a:spcPts val="0"/>
              </a:spcBef>
              <a:spcAft>
                <a:spcPts val="0"/>
              </a:spcAft>
              <a:buClr>
                <a:srgbClr val="006600"/>
              </a:buClr>
              <a:buSzPts val="2000"/>
              <a:buFont typeface="Times New Roman"/>
              <a:buChar char="•"/>
            </a:pPr>
            <a:r>
              <a:rPr lang="en-GB" sz="2000">
                <a:solidFill>
                  <a:schemeClr val="dk1"/>
                </a:solidFill>
                <a:latin typeface="Times New Roman"/>
                <a:ea typeface="Times New Roman"/>
                <a:cs typeface="Times New Roman"/>
                <a:sym typeface="Times New Roman"/>
              </a:rPr>
              <a:t>Pantry’s Only</a:t>
            </a:r>
            <a:endParaRPr sz="2000">
              <a:solidFill>
                <a:schemeClr val="dk1"/>
              </a:solidFill>
              <a:latin typeface="Times New Roman"/>
              <a:ea typeface="Times New Roman"/>
              <a:cs typeface="Times New Roman"/>
              <a:sym typeface="Times New Roman"/>
            </a:endParaRPr>
          </a:p>
          <a:p>
            <a:pPr marL="1371600" lvl="2" indent="-355600" algn="l" rtl="0">
              <a:spcBef>
                <a:spcPts val="0"/>
              </a:spcBef>
              <a:spcAft>
                <a:spcPts val="0"/>
              </a:spcAft>
              <a:buClr>
                <a:srgbClr val="006600"/>
              </a:buClr>
              <a:buSzPts val="2000"/>
              <a:buFont typeface="Times New Roman"/>
              <a:buChar char="•"/>
            </a:pPr>
            <a:r>
              <a:rPr lang="en-GB" sz="2000">
                <a:solidFill>
                  <a:schemeClr val="dk1"/>
                </a:solidFill>
                <a:latin typeface="Times New Roman"/>
                <a:ea typeface="Times New Roman"/>
                <a:cs typeface="Times New Roman"/>
                <a:sym typeface="Times New Roman"/>
              </a:rPr>
              <a:t>Pantry Reports keep track of the number of people the agency  serves each month</a:t>
            </a:r>
            <a:endParaRPr sz="2000">
              <a:solidFill>
                <a:schemeClr val="dk1"/>
              </a:solidFill>
              <a:latin typeface="Times New Roman"/>
              <a:ea typeface="Times New Roman"/>
              <a:cs typeface="Times New Roman"/>
              <a:sym typeface="Times New Roman"/>
            </a:endParaRPr>
          </a:p>
          <a:p>
            <a:pPr marL="1371600" lvl="2" indent="-355600" algn="l" rtl="0">
              <a:spcBef>
                <a:spcPts val="0"/>
              </a:spcBef>
              <a:spcAft>
                <a:spcPts val="0"/>
              </a:spcAft>
              <a:buClr>
                <a:srgbClr val="006600"/>
              </a:buClr>
              <a:buSzPts val="2000"/>
              <a:buFont typeface="Times New Roman"/>
              <a:buChar char="•"/>
            </a:pPr>
            <a:r>
              <a:rPr lang="en-GB" sz="2000">
                <a:solidFill>
                  <a:schemeClr val="dk1"/>
                </a:solidFill>
                <a:latin typeface="Times New Roman"/>
                <a:ea typeface="Times New Roman"/>
                <a:cs typeface="Times New Roman"/>
                <a:sym typeface="Times New Roman"/>
              </a:rPr>
              <a:t>Reports are due by the 5th business day of the month</a:t>
            </a:r>
            <a:endParaRPr sz="2000">
              <a:solidFill>
                <a:schemeClr val="dk1"/>
              </a:solidFill>
              <a:latin typeface="Times New Roman"/>
              <a:ea typeface="Times New Roman"/>
              <a:cs typeface="Times New Roman"/>
              <a:sym typeface="Times New Roman"/>
            </a:endParaRPr>
          </a:p>
          <a:p>
            <a:pPr marL="1371600" lvl="2" indent="-355600" algn="l" rtl="0">
              <a:spcBef>
                <a:spcPts val="0"/>
              </a:spcBef>
              <a:spcAft>
                <a:spcPts val="0"/>
              </a:spcAft>
              <a:buClr>
                <a:srgbClr val="006600"/>
              </a:buClr>
              <a:buSzPts val="2000"/>
              <a:buFont typeface="Times New Roman"/>
              <a:buChar char="•"/>
            </a:pPr>
            <a:r>
              <a:rPr lang="en-GB" sz="2000">
                <a:solidFill>
                  <a:schemeClr val="dk1"/>
                </a:solidFill>
                <a:latin typeface="Times New Roman"/>
                <a:ea typeface="Times New Roman"/>
                <a:cs typeface="Times New Roman"/>
                <a:sym typeface="Times New Roman"/>
              </a:rPr>
              <a:t>Link - </a:t>
            </a:r>
            <a:r>
              <a:rPr lang="en-GB" sz="2000" u="sng">
                <a:solidFill>
                  <a:schemeClr val="hlink"/>
                </a:solidFill>
                <a:latin typeface="Times New Roman"/>
                <a:ea typeface="Times New Roman"/>
                <a:cs typeface="Times New Roman"/>
                <a:sym typeface="Times New Roman"/>
                <a:hlinkClick r:id="rId3"/>
              </a:rPr>
              <a:t>https://forms.gle/VmD6Sr21SbtGzn5j6</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g2f2da9b86e6_2_3552"/>
          <p:cNvSpPr txBox="1">
            <a:spLocks noGrp="1"/>
          </p:cNvSpPr>
          <p:nvPr>
            <p:ph type="body" idx="3"/>
          </p:nvPr>
        </p:nvSpPr>
        <p:spPr>
          <a:xfrm>
            <a:off x="2848800" y="761850"/>
            <a:ext cx="7687200" cy="708000"/>
          </a:xfrm>
          <a:prstGeom prst="rect">
            <a:avLst/>
          </a:prstGeom>
          <a:noFill/>
          <a:ln>
            <a:noFill/>
          </a:ln>
        </p:spPr>
        <p:txBody>
          <a:bodyPr spcFirstLastPara="1" wrap="square" lIns="91425" tIns="45700" rIns="91425" bIns="45700" anchor="t" anchorCtr="0">
            <a:spAutoFit/>
          </a:bodyPr>
          <a:lstStyle/>
          <a:p>
            <a:pPr marL="0" lvl="0" indent="0" algn="l" rtl="0">
              <a:lnSpc>
                <a:spcPct val="80000"/>
              </a:lnSpc>
              <a:spcBef>
                <a:spcPts val="0"/>
              </a:spcBef>
              <a:spcAft>
                <a:spcPts val="0"/>
              </a:spcAft>
              <a:buClr>
                <a:srgbClr val="FFC000"/>
              </a:buClr>
              <a:buSzPts val="4000"/>
              <a:buNone/>
            </a:pPr>
            <a:r>
              <a:rPr lang="en-GB" sz="5000">
                <a:latin typeface="Times New Roman"/>
                <a:ea typeface="Times New Roman"/>
                <a:cs typeface="Times New Roman"/>
                <a:sym typeface="Times New Roman"/>
              </a:rPr>
              <a:t>DESKTOP VIEW</a:t>
            </a:r>
            <a:endParaRPr sz="5000">
              <a:latin typeface="Times New Roman"/>
              <a:ea typeface="Times New Roman"/>
              <a:cs typeface="Times New Roman"/>
              <a:sym typeface="Times New Roman"/>
            </a:endParaRPr>
          </a:p>
        </p:txBody>
      </p:sp>
      <p:pic>
        <p:nvPicPr>
          <p:cNvPr id="617" name="Google Shape;617;g2f2da9b86e6_2_3552"/>
          <p:cNvPicPr preferRelativeResize="0"/>
          <p:nvPr/>
        </p:nvPicPr>
        <p:blipFill rotWithShape="1">
          <a:blip r:embed="rId3">
            <a:alphaModFix/>
          </a:blip>
          <a:srcRect/>
          <a:stretch/>
        </p:blipFill>
        <p:spPr>
          <a:xfrm>
            <a:off x="0" y="2417600"/>
            <a:ext cx="12289602" cy="4402350"/>
          </a:xfrm>
          <a:prstGeom prst="rect">
            <a:avLst/>
          </a:prstGeom>
          <a:noFill/>
          <a:ln>
            <a:noFill/>
          </a:ln>
        </p:spPr>
      </p:pic>
      <p:sp>
        <p:nvSpPr>
          <p:cNvPr id="618" name="Google Shape;618;g2f2da9b86e6_2_3552"/>
          <p:cNvSpPr txBox="1"/>
          <p:nvPr/>
        </p:nvSpPr>
        <p:spPr>
          <a:xfrm>
            <a:off x="5583500" y="3498125"/>
            <a:ext cx="61425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Lato"/>
                <a:ea typeface="Lato"/>
                <a:cs typeface="Lato"/>
                <a:sym typeface="Lato"/>
              </a:rPr>
              <a:t>—Training Video—</a:t>
            </a:r>
            <a:endParaRPr sz="1400" b="1"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400"/>
              <a:buFont typeface="Arial"/>
              <a:buNone/>
            </a:pPr>
            <a:r>
              <a:rPr lang="en-GB" sz="1400" b="1" i="0" u="sng" strike="noStrike" cap="none">
                <a:solidFill>
                  <a:srgbClr val="AF4345"/>
                </a:solidFill>
                <a:latin typeface="Lato"/>
                <a:ea typeface="Lato"/>
                <a:cs typeface="Lato"/>
                <a:sym typeface="Lato"/>
                <a:hlinkClick r:id="rId4">
                  <a:extLst>
                    <a:ext uri="{A12FA001-AC4F-418D-AE19-62706E023703}">
                      <ahyp:hlinkClr xmlns:ahyp="http://schemas.microsoft.com/office/drawing/2018/hyperlinkcolor" val="tx"/>
                    </a:ext>
                  </a:extLst>
                </a:hlinkClick>
              </a:rPr>
              <a:t>https://youtu.be/lm98lLZ4P9c</a:t>
            </a:r>
            <a:endParaRPr sz="1400" b="1" i="0" u="none" strike="noStrike" cap="none">
              <a:solidFill>
                <a:srgbClr val="000000"/>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g2f2da9b86e6_2_3731"/>
          <p:cNvSpPr txBox="1">
            <a:spLocks noGrp="1"/>
          </p:cNvSpPr>
          <p:nvPr>
            <p:ph type="body" idx="3"/>
          </p:nvPr>
        </p:nvSpPr>
        <p:spPr>
          <a:xfrm>
            <a:off x="2848800" y="761850"/>
            <a:ext cx="7687200" cy="708000"/>
          </a:xfrm>
          <a:prstGeom prst="rect">
            <a:avLst/>
          </a:prstGeom>
          <a:noFill/>
          <a:ln>
            <a:noFill/>
          </a:ln>
        </p:spPr>
        <p:txBody>
          <a:bodyPr spcFirstLastPara="1" wrap="square" lIns="91425" tIns="45700" rIns="91425" bIns="45700" anchor="t" anchorCtr="0">
            <a:spAutoFit/>
          </a:bodyPr>
          <a:lstStyle/>
          <a:p>
            <a:pPr marL="0" lvl="0" indent="0" algn="l" rtl="0">
              <a:lnSpc>
                <a:spcPct val="80000"/>
              </a:lnSpc>
              <a:spcBef>
                <a:spcPts val="0"/>
              </a:spcBef>
              <a:spcAft>
                <a:spcPts val="0"/>
              </a:spcAft>
              <a:buClr>
                <a:srgbClr val="FFC000"/>
              </a:buClr>
              <a:buSzPts val="4000"/>
              <a:buNone/>
            </a:pPr>
            <a:r>
              <a:rPr lang="en-GB" sz="5000">
                <a:latin typeface="Times New Roman"/>
                <a:ea typeface="Times New Roman"/>
                <a:cs typeface="Times New Roman"/>
                <a:sym typeface="Times New Roman"/>
              </a:rPr>
              <a:t>MOBILE APP VIEW</a:t>
            </a:r>
            <a:endParaRPr sz="5000">
              <a:latin typeface="Times New Roman"/>
              <a:ea typeface="Times New Roman"/>
              <a:cs typeface="Times New Roman"/>
              <a:sym typeface="Times New Roman"/>
            </a:endParaRPr>
          </a:p>
        </p:txBody>
      </p:sp>
      <p:pic>
        <p:nvPicPr>
          <p:cNvPr id="624" name="Google Shape;624;g2f2da9b86e6_2_3731"/>
          <p:cNvPicPr preferRelativeResize="0"/>
          <p:nvPr/>
        </p:nvPicPr>
        <p:blipFill>
          <a:blip r:embed="rId3">
            <a:alphaModFix/>
          </a:blip>
          <a:stretch>
            <a:fillRect/>
          </a:stretch>
        </p:blipFill>
        <p:spPr>
          <a:xfrm>
            <a:off x="51900" y="2953600"/>
            <a:ext cx="11937300" cy="3699525"/>
          </a:xfrm>
          <a:prstGeom prst="rect">
            <a:avLst/>
          </a:prstGeom>
          <a:noFill/>
          <a:ln>
            <a:noFill/>
          </a:ln>
        </p:spPr>
      </p:pic>
      <p:sp>
        <p:nvSpPr>
          <p:cNvPr id="625" name="Google Shape;625;g2f2da9b86e6_2_3731"/>
          <p:cNvSpPr txBox="1"/>
          <p:nvPr/>
        </p:nvSpPr>
        <p:spPr>
          <a:xfrm>
            <a:off x="3286662" y="2308475"/>
            <a:ext cx="5618700" cy="3141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1000"/>
              </a:spcBef>
              <a:spcAft>
                <a:spcPts val="0"/>
              </a:spcAft>
              <a:buNone/>
            </a:pPr>
            <a:r>
              <a:rPr lang="en-GB" sz="16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MealConnect App Receipting</a:t>
            </a:r>
            <a:endParaRPr sz="160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g2f2da9b86e6_2_4090"/>
          <p:cNvSpPr txBox="1">
            <a:spLocks noGrp="1"/>
          </p:cNvSpPr>
          <p:nvPr>
            <p:ph type="body" idx="3"/>
          </p:nvPr>
        </p:nvSpPr>
        <p:spPr>
          <a:xfrm>
            <a:off x="2839725" y="453025"/>
            <a:ext cx="7687200" cy="1323600"/>
          </a:xfrm>
          <a:prstGeom prst="rect">
            <a:avLst/>
          </a:prstGeom>
          <a:noFill/>
          <a:ln>
            <a:noFill/>
          </a:ln>
        </p:spPr>
        <p:txBody>
          <a:bodyPr spcFirstLastPara="1" wrap="square" lIns="91425" tIns="45700" rIns="91425" bIns="45700" anchor="t" anchorCtr="0">
            <a:spAutoFit/>
          </a:bodyPr>
          <a:lstStyle/>
          <a:p>
            <a:pPr marL="0" lvl="0" indent="0" algn="l" rtl="0">
              <a:lnSpc>
                <a:spcPct val="80000"/>
              </a:lnSpc>
              <a:spcBef>
                <a:spcPts val="0"/>
              </a:spcBef>
              <a:spcAft>
                <a:spcPts val="0"/>
              </a:spcAft>
              <a:buClr>
                <a:srgbClr val="FFC000"/>
              </a:buClr>
              <a:buSzPts val="4000"/>
              <a:buNone/>
            </a:pPr>
            <a:r>
              <a:rPr lang="en-GB" sz="5000">
                <a:latin typeface="Times New Roman"/>
                <a:ea typeface="Times New Roman"/>
                <a:cs typeface="Times New Roman"/>
                <a:sym typeface="Times New Roman"/>
              </a:rPr>
              <a:t>NO DONATIONS</a:t>
            </a:r>
            <a:endParaRPr sz="5000">
              <a:latin typeface="Times New Roman"/>
              <a:ea typeface="Times New Roman"/>
              <a:cs typeface="Times New Roman"/>
              <a:sym typeface="Times New Roman"/>
            </a:endParaRPr>
          </a:p>
          <a:p>
            <a:pPr marL="0" lvl="0" indent="0" algn="l" rtl="0">
              <a:lnSpc>
                <a:spcPct val="80000"/>
              </a:lnSpc>
              <a:spcBef>
                <a:spcPts val="0"/>
              </a:spcBef>
              <a:spcAft>
                <a:spcPts val="0"/>
              </a:spcAft>
              <a:buClr>
                <a:srgbClr val="FFC000"/>
              </a:buClr>
              <a:buSzPts val="4000"/>
              <a:buNone/>
            </a:pPr>
            <a:r>
              <a:rPr lang="en-GB" sz="5000">
                <a:latin typeface="Times New Roman"/>
                <a:ea typeface="Times New Roman"/>
                <a:cs typeface="Times New Roman"/>
                <a:sym typeface="Times New Roman"/>
              </a:rPr>
              <a:t>(MOBILE APP)</a:t>
            </a:r>
            <a:endParaRPr sz="5000">
              <a:latin typeface="Times New Roman"/>
              <a:ea typeface="Times New Roman"/>
              <a:cs typeface="Times New Roman"/>
              <a:sym typeface="Times New Roman"/>
            </a:endParaRPr>
          </a:p>
        </p:txBody>
      </p:sp>
      <p:pic>
        <p:nvPicPr>
          <p:cNvPr id="631" name="Google Shape;631;g2f2da9b86e6_2_4090"/>
          <p:cNvPicPr preferRelativeResize="0"/>
          <p:nvPr/>
        </p:nvPicPr>
        <p:blipFill rotWithShape="1">
          <a:blip r:embed="rId3">
            <a:alphaModFix/>
          </a:blip>
          <a:srcRect r="-10594"/>
          <a:stretch/>
        </p:blipFill>
        <p:spPr>
          <a:xfrm>
            <a:off x="345506" y="2626950"/>
            <a:ext cx="1948072" cy="3818199"/>
          </a:xfrm>
          <a:prstGeom prst="rect">
            <a:avLst/>
          </a:prstGeom>
          <a:noFill/>
          <a:ln>
            <a:noFill/>
          </a:ln>
        </p:spPr>
      </p:pic>
      <p:pic>
        <p:nvPicPr>
          <p:cNvPr id="632" name="Google Shape;632;g2f2da9b86e6_2_4090"/>
          <p:cNvPicPr preferRelativeResize="0"/>
          <p:nvPr/>
        </p:nvPicPr>
        <p:blipFill rotWithShape="1">
          <a:blip r:embed="rId4">
            <a:alphaModFix/>
          </a:blip>
          <a:srcRect/>
          <a:stretch/>
        </p:blipFill>
        <p:spPr>
          <a:xfrm>
            <a:off x="3220474" y="2626950"/>
            <a:ext cx="1948072" cy="3818199"/>
          </a:xfrm>
          <a:prstGeom prst="rect">
            <a:avLst/>
          </a:prstGeom>
          <a:noFill/>
          <a:ln>
            <a:noFill/>
          </a:ln>
        </p:spPr>
      </p:pic>
      <p:pic>
        <p:nvPicPr>
          <p:cNvPr id="633" name="Google Shape;633;g2f2da9b86e6_2_4090"/>
          <p:cNvPicPr preferRelativeResize="0"/>
          <p:nvPr/>
        </p:nvPicPr>
        <p:blipFill rotWithShape="1">
          <a:blip r:embed="rId5">
            <a:alphaModFix/>
          </a:blip>
          <a:srcRect/>
          <a:stretch/>
        </p:blipFill>
        <p:spPr>
          <a:xfrm>
            <a:off x="6095446" y="2672350"/>
            <a:ext cx="1984869" cy="3818199"/>
          </a:xfrm>
          <a:prstGeom prst="rect">
            <a:avLst/>
          </a:prstGeom>
          <a:noFill/>
          <a:ln>
            <a:noFill/>
          </a:ln>
        </p:spPr>
      </p:pic>
      <p:pic>
        <p:nvPicPr>
          <p:cNvPr id="634" name="Google Shape;634;g2f2da9b86e6_2_4090"/>
          <p:cNvPicPr preferRelativeResize="0"/>
          <p:nvPr/>
        </p:nvPicPr>
        <p:blipFill rotWithShape="1">
          <a:blip r:embed="rId6">
            <a:alphaModFix/>
          </a:blip>
          <a:srcRect l="6959"/>
          <a:stretch/>
        </p:blipFill>
        <p:spPr>
          <a:xfrm>
            <a:off x="9007229" y="2433371"/>
            <a:ext cx="2156447" cy="40572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2f2da9b86e6_2_4271"/>
          <p:cNvSpPr txBox="1">
            <a:spLocks noGrp="1"/>
          </p:cNvSpPr>
          <p:nvPr>
            <p:ph type="body" idx="3"/>
          </p:nvPr>
        </p:nvSpPr>
        <p:spPr>
          <a:xfrm>
            <a:off x="2839725" y="453025"/>
            <a:ext cx="7687200" cy="1323600"/>
          </a:xfrm>
          <a:prstGeom prst="rect">
            <a:avLst/>
          </a:prstGeom>
          <a:noFill/>
          <a:ln>
            <a:noFill/>
          </a:ln>
        </p:spPr>
        <p:txBody>
          <a:bodyPr spcFirstLastPara="1" wrap="square" lIns="91425" tIns="45700" rIns="91425" bIns="45700" anchor="t" anchorCtr="0">
            <a:spAutoFit/>
          </a:bodyPr>
          <a:lstStyle/>
          <a:p>
            <a:pPr marL="0" lvl="0" indent="0" algn="l" rtl="0">
              <a:lnSpc>
                <a:spcPct val="80000"/>
              </a:lnSpc>
              <a:spcBef>
                <a:spcPts val="0"/>
              </a:spcBef>
              <a:spcAft>
                <a:spcPts val="0"/>
              </a:spcAft>
              <a:buClr>
                <a:srgbClr val="FFC000"/>
              </a:buClr>
              <a:buSzPts val="4000"/>
              <a:buNone/>
            </a:pPr>
            <a:r>
              <a:rPr lang="en-GB" sz="5000">
                <a:latin typeface="Times New Roman"/>
                <a:ea typeface="Times New Roman"/>
                <a:cs typeface="Times New Roman"/>
                <a:sym typeface="Times New Roman"/>
              </a:rPr>
              <a:t>QUALITY CONTROL</a:t>
            </a:r>
            <a:endParaRPr sz="5000">
              <a:latin typeface="Times New Roman"/>
              <a:ea typeface="Times New Roman"/>
              <a:cs typeface="Times New Roman"/>
              <a:sym typeface="Times New Roman"/>
            </a:endParaRPr>
          </a:p>
          <a:p>
            <a:pPr marL="0" lvl="0" indent="0" algn="l" rtl="0">
              <a:lnSpc>
                <a:spcPct val="80000"/>
              </a:lnSpc>
              <a:spcBef>
                <a:spcPts val="0"/>
              </a:spcBef>
              <a:spcAft>
                <a:spcPts val="0"/>
              </a:spcAft>
              <a:buClr>
                <a:srgbClr val="FFC000"/>
              </a:buClr>
              <a:buSzPts val="4000"/>
              <a:buNone/>
            </a:pPr>
            <a:r>
              <a:rPr lang="en-GB" sz="5000">
                <a:latin typeface="Times New Roman"/>
                <a:ea typeface="Times New Roman"/>
                <a:cs typeface="Times New Roman"/>
                <a:sym typeface="Times New Roman"/>
              </a:rPr>
              <a:t>FORM</a:t>
            </a:r>
            <a:endParaRPr sz="5000">
              <a:latin typeface="Times New Roman"/>
              <a:ea typeface="Times New Roman"/>
              <a:cs typeface="Times New Roman"/>
              <a:sym typeface="Times New Roman"/>
            </a:endParaRPr>
          </a:p>
        </p:txBody>
      </p:sp>
      <p:sp>
        <p:nvSpPr>
          <p:cNvPr id="640" name="Google Shape;640;g2f2da9b86e6_2_4271"/>
          <p:cNvSpPr txBox="1"/>
          <p:nvPr/>
        </p:nvSpPr>
        <p:spPr>
          <a:xfrm>
            <a:off x="445958" y="2015236"/>
            <a:ext cx="11300100" cy="3495600"/>
          </a:xfrm>
          <a:prstGeom prst="rect">
            <a:avLst/>
          </a:prstGeom>
          <a:noFill/>
          <a:ln>
            <a:noFill/>
          </a:ln>
        </p:spPr>
        <p:txBody>
          <a:bodyPr spcFirstLastPara="1" wrap="square" lIns="91425" tIns="45700" rIns="91425" bIns="45700" anchor="t" anchorCtr="0">
            <a:normAutofit lnSpcReduction="10000"/>
          </a:bodyPr>
          <a:lstStyle/>
          <a:p>
            <a:pPr marL="457200" lvl="0" indent="-360680" algn="l" rtl="0">
              <a:spcBef>
                <a:spcPts val="0"/>
              </a:spcBef>
              <a:spcAft>
                <a:spcPts val="0"/>
              </a:spcAft>
              <a:buClr>
                <a:srgbClr val="006600"/>
              </a:buClr>
              <a:buSzPts val="2080"/>
              <a:buFont typeface="Times New Roman"/>
              <a:buChar char="•"/>
            </a:pPr>
            <a:r>
              <a:rPr lang="en-GB" sz="2600">
                <a:solidFill>
                  <a:srgbClr val="000000"/>
                </a:solidFill>
                <a:latin typeface="Times New Roman"/>
                <a:ea typeface="Times New Roman"/>
                <a:cs typeface="Times New Roman"/>
                <a:sym typeface="Times New Roman"/>
              </a:rPr>
              <a:t>We introduced a Google Form a few months ago to give agencies the opportunity to report bad donations or any incidents at their partnered store.</a:t>
            </a:r>
            <a:endParaRPr sz="2600">
              <a:solidFill>
                <a:srgbClr val="000000"/>
              </a:solidFill>
              <a:latin typeface="Times New Roman"/>
              <a:ea typeface="Times New Roman"/>
              <a:cs typeface="Times New Roman"/>
              <a:sym typeface="Times New Roman"/>
            </a:endParaRPr>
          </a:p>
          <a:p>
            <a:pPr marL="457200" lvl="0" indent="-360680" algn="l" rtl="0">
              <a:spcBef>
                <a:spcPts val="0"/>
              </a:spcBef>
              <a:spcAft>
                <a:spcPts val="0"/>
              </a:spcAft>
              <a:buClr>
                <a:srgbClr val="006600"/>
              </a:buClr>
              <a:buSzPts val="2080"/>
              <a:buFont typeface="Times New Roman"/>
              <a:buChar char="•"/>
            </a:pPr>
            <a:r>
              <a:rPr lang="en-GB" sz="2600">
                <a:solidFill>
                  <a:srgbClr val="000000"/>
                </a:solidFill>
                <a:latin typeface="Times New Roman"/>
                <a:ea typeface="Times New Roman"/>
                <a:cs typeface="Times New Roman"/>
                <a:sym typeface="Times New Roman"/>
              </a:rPr>
              <a:t>It’s easy for you to report anything with the proper supporting information.</a:t>
            </a:r>
            <a:endParaRPr sz="2600">
              <a:solidFill>
                <a:srgbClr val="000000"/>
              </a:solidFill>
              <a:latin typeface="Times New Roman"/>
              <a:ea typeface="Times New Roman"/>
              <a:cs typeface="Times New Roman"/>
              <a:sym typeface="Times New Roman"/>
            </a:endParaRPr>
          </a:p>
          <a:p>
            <a:pPr marL="457200" lvl="0" indent="-360680" algn="l" rtl="0">
              <a:spcBef>
                <a:spcPts val="0"/>
              </a:spcBef>
              <a:spcAft>
                <a:spcPts val="0"/>
              </a:spcAft>
              <a:buClr>
                <a:srgbClr val="006600"/>
              </a:buClr>
              <a:buSzPts val="2080"/>
              <a:buFont typeface="Times New Roman"/>
              <a:buChar char="•"/>
            </a:pPr>
            <a:r>
              <a:rPr lang="en-GB" sz="2600">
                <a:solidFill>
                  <a:srgbClr val="000000"/>
                </a:solidFill>
                <a:latin typeface="Times New Roman"/>
                <a:ea typeface="Times New Roman"/>
                <a:cs typeface="Times New Roman"/>
                <a:sym typeface="Times New Roman"/>
              </a:rPr>
              <a:t>Look at donations moving forwards. (return to the store)</a:t>
            </a:r>
            <a:endParaRPr sz="2600">
              <a:solidFill>
                <a:srgbClr val="000000"/>
              </a:solidFill>
              <a:latin typeface="Times New Roman"/>
              <a:ea typeface="Times New Roman"/>
              <a:cs typeface="Times New Roman"/>
              <a:sym typeface="Times New Roman"/>
            </a:endParaRPr>
          </a:p>
          <a:p>
            <a:pPr marL="457200" lvl="0" indent="-360680" algn="l" rtl="0">
              <a:spcBef>
                <a:spcPts val="0"/>
              </a:spcBef>
              <a:spcAft>
                <a:spcPts val="0"/>
              </a:spcAft>
              <a:buClr>
                <a:srgbClr val="006600"/>
              </a:buClr>
              <a:buSzPts val="2080"/>
              <a:buFont typeface="Times New Roman"/>
              <a:buChar char="•"/>
            </a:pPr>
            <a:r>
              <a:rPr lang="en-GB" sz="2600">
                <a:solidFill>
                  <a:srgbClr val="000000"/>
                </a:solidFill>
                <a:latin typeface="Times New Roman"/>
                <a:ea typeface="Times New Roman"/>
                <a:cs typeface="Times New Roman"/>
                <a:sym typeface="Times New Roman"/>
              </a:rPr>
              <a:t>Quality Control Report</a:t>
            </a:r>
            <a:endParaRPr sz="2600">
              <a:solidFill>
                <a:srgbClr val="000000"/>
              </a:solidFill>
              <a:latin typeface="Times New Roman"/>
              <a:ea typeface="Times New Roman"/>
              <a:cs typeface="Times New Roman"/>
              <a:sym typeface="Times New Roman"/>
            </a:endParaRPr>
          </a:p>
          <a:p>
            <a:pPr marL="914400" lvl="1" indent="-393700" algn="l" rtl="0">
              <a:spcBef>
                <a:spcPts val="0"/>
              </a:spcBef>
              <a:spcAft>
                <a:spcPts val="0"/>
              </a:spcAft>
              <a:buClr>
                <a:srgbClr val="006600"/>
              </a:buClr>
              <a:buSzPts val="2600"/>
              <a:buFont typeface="Times New Roman"/>
              <a:buChar char="•"/>
            </a:pPr>
            <a:r>
              <a:rPr lang="en-GB" sz="2600">
                <a:solidFill>
                  <a:srgbClr val="000000"/>
                </a:solidFill>
                <a:latin typeface="Times New Roman"/>
                <a:ea typeface="Times New Roman"/>
                <a:cs typeface="Times New Roman"/>
                <a:sym typeface="Times New Roman"/>
              </a:rPr>
              <a:t>Pictures </a:t>
            </a:r>
            <a:endParaRPr sz="2600">
              <a:solidFill>
                <a:srgbClr val="000000"/>
              </a:solidFill>
              <a:latin typeface="Times New Roman"/>
              <a:ea typeface="Times New Roman"/>
              <a:cs typeface="Times New Roman"/>
              <a:sym typeface="Times New Roman"/>
            </a:endParaRPr>
          </a:p>
          <a:p>
            <a:pPr marL="914400" lvl="1" indent="-393700" algn="l" rtl="0">
              <a:spcBef>
                <a:spcPts val="0"/>
              </a:spcBef>
              <a:spcAft>
                <a:spcPts val="0"/>
              </a:spcAft>
              <a:buClr>
                <a:srgbClr val="006600"/>
              </a:buClr>
              <a:buSzPts val="2600"/>
              <a:buFont typeface="Times New Roman"/>
              <a:buChar char="•"/>
            </a:pPr>
            <a:r>
              <a:rPr lang="en-GB" sz="2600">
                <a:solidFill>
                  <a:srgbClr val="000000"/>
                </a:solidFill>
                <a:latin typeface="Times New Roman"/>
                <a:ea typeface="Times New Roman"/>
                <a:cs typeface="Times New Roman"/>
                <a:sym typeface="Times New Roman"/>
              </a:rPr>
              <a:t>Videos</a:t>
            </a:r>
            <a:endParaRPr sz="2600">
              <a:solidFill>
                <a:srgbClr val="000000"/>
              </a:solidFill>
              <a:latin typeface="Times New Roman"/>
              <a:ea typeface="Times New Roman"/>
              <a:cs typeface="Times New Roman"/>
              <a:sym typeface="Times New Roman"/>
            </a:endParaRPr>
          </a:p>
          <a:p>
            <a:pPr marL="914400" lvl="1" indent="-393700" algn="l" rtl="0">
              <a:spcBef>
                <a:spcPts val="0"/>
              </a:spcBef>
              <a:spcAft>
                <a:spcPts val="0"/>
              </a:spcAft>
              <a:buClr>
                <a:srgbClr val="006600"/>
              </a:buClr>
              <a:buSzPts val="2600"/>
              <a:buFont typeface="Times New Roman"/>
              <a:buChar char="•"/>
            </a:pPr>
            <a:r>
              <a:rPr lang="en-GB" sz="2600">
                <a:solidFill>
                  <a:srgbClr val="000000"/>
                </a:solidFill>
                <a:latin typeface="Times New Roman"/>
                <a:ea typeface="Times New Roman"/>
                <a:cs typeface="Times New Roman"/>
                <a:sym typeface="Times New Roman"/>
              </a:rPr>
              <a:t>Documents</a:t>
            </a:r>
            <a:endParaRPr sz="2600">
              <a:solidFill>
                <a:srgbClr val="000000"/>
              </a:solidFill>
              <a:latin typeface="Times New Roman"/>
              <a:ea typeface="Times New Roman"/>
              <a:cs typeface="Times New Roman"/>
              <a:sym typeface="Times New Roman"/>
            </a:endParaRPr>
          </a:p>
          <a:p>
            <a:pPr marL="914400" lvl="1" indent="-393700" algn="l" rtl="0">
              <a:spcBef>
                <a:spcPts val="0"/>
              </a:spcBef>
              <a:spcAft>
                <a:spcPts val="0"/>
              </a:spcAft>
              <a:buClr>
                <a:srgbClr val="006600"/>
              </a:buClr>
              <a:buSzPts val="2600"/>
              <a:buFont typeface="Times New Roman"/>
              <a:buChar char="•"/>
            </a:pPr>
            <a:r>
              <a:rPr lang="en-GB" sz="2600">
                <a:solidFill>
                  <a:srgbClr val="000000"/>
                </a:solidFill>
                <a:latin typeface="Times New Roman"/>
                <a:ea typeface="Times New Roman"/>
                <a:cs typeface="Times New Roman"/>
                <a:sym typeface="Times New Roman"/>
              </a:rPr>
              <a:t>Link to the Google Form Below</a:t>
            </a:r>
            <a:endParaRPr sz="2600">
              <a:solidFill>
                <a:srgbClr val="000000"/>
              </a:solidFill>
              <a:latin typeface="Times New Roman"/>
              <a:ea typeface="Times New Roman"/>
              <a:cs typeface="Times New Roman"/>
              <a:sym typeface="Times New Roman"/>
            </a:endParaRPr>
          </a:p>
        </p:txBody>
      </p:sp>
      <p:sp>
        <p:nvSpPr>
          <p:cNvPr id="641" name="Google Shape;641;g2f2da9b86e6_2_4271"/>
          <p:cNvSpPr txBox="1"/>
          <p:nvPr/>
        </p:nvSpPr>
        <p:spPr>
          <a:xfrm>
            <a:off x="468435" y="5886451"/>
            <a:ext cx="11432100" cy="612900"/>
          </a:xfrm>
          <a:prstGeom prst="rect">
            <a:avLst/>
          </a:prstGeom>
          <a:noFill/>
          <a:ln>
            <a:noFill/>
          </a:ln>
        </p:spPr>
        <p:txBody>
          <a:bodyPr spcFirstLastPara="1" wrap="square" lIns="91425" tIns="45700" rIns="91425" bIns="45700" anchor="t" anchorCtr="0">
            <a:noAutofit/>
          </a:bodyPr>
          <a:lstStyle/>
          <a:p>
            <a:pPr marL="228600" lvl="0" indent="-63500" algn="ctr" rtl="0">
              <a:lnSpc>
                <a:spcPct val="90000"/>
              </a:lnSpc>
              <a:spcBef>
                <a:spcPts val="0"/>
              </a:spcBef>
              <a:spcAft>
                <a:spcPts val="0"/>
              </a:spcAft>
              <a:buNone/>
            </a:pPr>
            <a:r>
              <a:rPr lang="en-GB" sz="26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https://forms.gle/1hVzgMDBuxAEMKZB8</a:t>
            </a:r>
            <a:endParaRPr sz="2600">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g2f2da9b86e6_2_4450"/>
          <p:cNvSpPr txBox="1">
            <a:spLocks noGrp="1"/>
          </p:cNvSpPr>
          <p:nvPr>
            <p:ph type="body" idx="3"/>
          </p:nvPr>
        </p:nvSpPr>
        <p:spPr>
          <a:xfrm>
            <a:off x="2821550" y="743700"/>
            <a:ext cx="7687200" cy="708000"/>
          </a:xfrm>
          <a:prstGeom prst="rect">
            <a:avLst/>
          </a:prstGeom>
          <a:noFill/>
          <a:ln>
            <a:noFill/>
          </a:ln>
        </p:spPr>
        <p:txBody>
          <a:bodyPr spcFirstLastPara="1" wrap="square" lIns="91425" tIns="45700" rIns="91425" bIns="45700" anchor="t" anchorCtr="0">
            <a:spAutoFit/>
          </a:bodyPr>
          <a:lstStyle/>
          <a:p>
            <a:pPr marL="0" lvl="0" indent="0" algn="l" rtl="0">
              <a:lnSpc>
                <a:spcPct val="80000"/>
              </a:lnSpc>
              <a:spcBef>
                <a:spcPts val="0"/>
              </a:spcBef>
              <a:spcAft>
                <a:spcPts val="0"/>
              </a:spcAft>
              <a:buClr>
                <a:srgbClr val="FFC000"/>
              </a:buClr>
              <a:buSzPts val="4000"/>
              <a:buNone/>
            </a:pPr>
            <a:r>
              <a:rPr lang="en-GB" sz="5000">
                <a:latin typeface="Times New Roman"/>
                <a:ea typeface="Times New Roman"/>
                <a:cs typeface="Times New Roman"/>
                <a:sym typeface="Times New Roman"/>
              </a:rPr>
              <a:t>SB 1383</a:t>
            </a:r>
            <a:endParaRPr sz="5000">
              <a:latin typeface="Times New Roman"/>
              <a:ea typeface="Times New Roman"/>
              <a:cs typeface="Times New Roman"/>
              <a:sym typeface="Times New Roman"/>
            </a:endParaRPr>
          </a:p>
        </p:txBody>
      </p:sp>
      <p:sp>
        <p:nvSpPr>
          <p:cNvPr id="647" name="Google Shape;647;g2f2da9b86e6_2_4450"/>
          <p:cNvSpPr txBox="1"/>
          <p:nvPr/>
        </p:nvSpPr>
        <p:spPr>
          <a:xfrm>
            <a:off x="6256336" y="2073943"/>
            <a:ext cx="5317500" cy="4238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1" u="sng">
                <a:solidFill>
                  <a:srgbClr val="000000"/>
                </a:solidFill>
                <a:latin typeface="Times New Roman"/>
                <a:ea typeface="Times New Roman"/>
                <a:cs typeface="Times New Roman"/>
                <a:sym typeface="Times New Roman"/>
              </a:rPr>
              <a:t>SB 1383 </a:t>
            </a:r>
            <a:endParaRPr sz="1800" b="1" u="sng">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GB" sz="1800">
                <a:solidFill>
                  <a:srgbClr val="000000"/>
                </a:solidFill>
                <a:latin typeface="Times New Roman"/>
                <a:ea typeface="Times New Roman"/>
                <a:cs typeface="Times New Roman"/>
                <a:sym typeface="Times New Roman"/>
              </a:rPr>
              <a:t>Establishes reporting requirements for retail stores, restaurants, and food recovery agencies. LARFB reports your MealConnect entries to the city entities monthly. If you are contacted by your home city, regarding your capacity please meet with them. Please let them know that you have been instructed not to duplicate your EH reports. You should refer them to LARFB for your MealConnect reports. If you receive other donations directly from a donor (not EH), you are required to report that poundage directly to your home city. If  you receive donations from other food rescue organizations, please report your donations directly to the food rescue organizations.</a:t>
            </a:r>
            <a:endParaRPr sz="1800">
              <a:solidFill>
                <a:srgbClr val="000000"/>
              </a:solidFill>
              <a:latin typeface="Times New Roman"/>
              <a:ea typeface="Times New Roman"/>
              <a:cs typeface="Times New Roman"/>
              <a:sym typeface="Times New Roman"/>
            </a:endParaRPr>
          </a:p>
        </p:txBody>
      </p:sp>
      <p:sp>
        <p:nvSpPr>
          <p:cNvPr id="648" name="Google Shape;648;g2f2da9b86e6_2_4450"/>
          <p:cNvSpPr txBox="1"/>
          <p:nvPr/>
        </p:nvSpPr>
        <p:spPr>
          <a:xfrm>
            <a:off x="296075" y="2073975"/>
            <a:ext cx="5613300" cy="4238400"/>
          </a:xfrm>
          <a:prstGeom prst="rect">
            <a:avLst/>
          </a:prstGeom>
          <a:noFill/>
          <a:ln>
            <a:noFill/>
          </a:ln>
        </p:spPr>
        <p:txBody>
          <a:bodyPr spcFirstLastPara="1" wrap="square" lIns="91425" tIns="45700" rIns="91425" bIns="45700" anchor="t" anchorCtr="0">
            <a:noAutofit/>
          </a:bodyPr>
          <a:lstStyle/>
          <a:p>
            <a:pPr marL="457200" lvl="0" indent="-368300" algn="l" rtl="0">
              <a:lnSpc>
                <a:spcPct val="90000"/>
              </a:lnSpc>
              <a:spcBef>
                <a:spcPts val="0"/>
              </a:spcBef>
              <a:spcAft>
                <a:spcPts val="0"/>
              </a:spcAft>
              <a:buClr>
                <a:srgbClr val="006600"/>
              </a:buClr>
              <a:buSzPts val="2200"/>
              <a:buFont typeface="Times New Roman"/>
              <a:buChar char="•"/>
            </a:pPr>
            <a:r>
              <a:rPr lang="en-GB" sz="2200">
                <a:solidFill>
                  <a:srgbClr val="000000"/>
                </a:solidFill>
                <a:latin typeface="Times New Roman"/>
                <a:ea typeface="Times New Roman"/>
                <a:cs typeface="Times New Roman"/>
                <a:sym typeface="Times New Roman"/>
              </a:rPr>
              <a:t>Duplicates</a:t>
            </a:r>
            <a:endParaRPr sz="2200">
              <a:solidFill>
                <a:srgbClr val="000000"/>
              </a:solidFill>
              <a:latin typeface="Times New Roman"/>
              <a:ea typeface="Times New Roman"/>
              <a:cs typeface="Times New Roman"/>
              <a:sym typeface="Times New Roman"/>
            </a:endParaRPr>
          </a:p>
          <a:p>
            <a:pPr marL="914400" lvl="1" indent="-368300" algn="l" rtl="0">
              <a:lnSpc>
                <a:spcPct val="90000"/>
              </a:lnSpc>
              <a:spcBef>
                <a:spcPts val="0"/>
              </a:spcBef>
              <a:spcAft>
                <a:spcPts val="0"/>
              </a:spcAft>
              <a:buClr>
                <a:srgbClr val="006600"/>
              </a:buClr>
              <a:buSzPts val="2200"/>
              <a:buFont typeface="Times New Roman"/>
              <a:buChar char="•"/>
            </a:pPr>
            <a:r>
              <a:rPr lang="en-GB" sz="2200">
                <a:solidFill>
                  <a:srgbClr val="000000"/>
                </a:solidFill>
                <a:latin typeface="Times New Roman"/>
                <a:ea typeface="Times New Roman"/>
                <a:cs typeface="Times New Roman"/>
                <a:sym typeface="Times New Roman"/>
              </a:rPr>
              <a:t>Entering the Data more than once.</a:t>
            </a:r>
            <a:endParaRPr sz="2200">
              <a:solidFill>
                <a:srgbClr val="000000"/>
              </a:solidFill>
              <a:latin typeface="Times New Roman"/>
              <a:ea typeface="Times New Roman"/>
              <a:cs typeface="Times New Roman"/>
              <a:sym typeface="Times New Roman"/>
            </a:endParaRPr>
          </a:p>
          <a:p>
            <a:pPr marL="457200" lvl="0" indent="-368300" algn="l" rtl="0">
              <a:lnSpc>
                <a:spcPct val="90000"/>
              </a:lnSpc>
              <a:spcBef>
                <a:spcPts val="0"/>
              </a:spcBef>
              <a:spcAft>
                <a:spcPts val="0"/>
              </a:spcAft>
              <a:buClr>
                <a:srgbClr val="006600"/>
              </a:buClr>
              <a:buSzPts val="2200"/>
              <a:buFont typeface="Times New Roman"/>
              <a:buChar char="•"/>
            </a:pPr>
            <a:r>
              <a:rPr lang="en-GB" sz="2200">
                <a:solidFill>
                  <a:srgbClr val="000000"/>
                </a:solidFill>
                <a:latin typeface="Times New Roman"/>
                <a:ea typeface="Times New Roman"/>
                <a:cs typeface="Times New Roman"/>
                <a:sym typeface="Times New Roman"/>
              </a:rPr>
              <a:t>Multiple Entries</a:t>
            </a:r>
            <a:endParaRPr sz="2200">
              <a:solidFill>
                <a:srgbClr val="000000"/>
              </a:solidFill>
              <a:latin typeface="Times New Roman"/>
              <a:ea typeface="Times New Roman"/>
              <a:cs typeface="Times New Roman"/>
              <a:sym typeface="Times New Roman"/>
            </a:endParaRPr>
          </a:p>
          <a:p>
            <a:pPr marL="914400" lvl="1" indent="-368300" algn="l" rtl="0">
              <a:lnSpc>
                <a:spcPct val="90000"/>
              </a:lnSpc>
              <a:spcBef>
                <a:spcPts val="0"/>
              </a:spcBef>
              <a:spcAft>
                <a:spcPts val="0"/>
              </a:spcAft>
              <a:buClr>
                <a:srgbClr val="006600"/>
              </a:buClr>
              <a:buSzPts val="2200"/>
              <a:buFont typeface="Times New Roman"/>
              <a:buChar char="•"/>
            </a:pPr>
            <a:r>
              <a:rPr lang="en-GB" sz="2200">
                <a:solidFill>
                  <a:srgbClr val="000000"/>
                </a:solidFill>
                <a:latin typeface="Times New Roman"/>
                <a:ea typeface="Times New Roman"/>
                <a:cs typeface="Times New Roman"/>
                <a:sym typeface="Times New Roman"/>
              </a:rPr>
              <a:t>Entering different data on the same day.</a:t>
            </a:r>
            <a:endParaRPr sz="2200">
              <a:solidFill>
                <a:srgbClr val="000000"/>
              </a:solidFill>
              <a:latin typeface="Times New Roman"/>
              <a:ea typeface="Times New Roman"/>
              <a:cs typeface="Times New Roman"/>
              <a:sym typeface="Times New Roman"/>
            </a:endParaRPr>
          </a:p>
          <a:p>
            <a:pPr marL="457200" lvl="0" indent="-368300" algn="l" rtl="0">
              <a:lnSpc>
                <a:spcPct val="90000"/>
              </a:lnSpc>
              <a:spcBef>
                <a:spcPts val="0"/>
              </a:spcBef>
              <a:spcAft>
                <a:spcPts val="0"/>
              </a:spcAft>
              <a:buClr>
                <a:srgbClr val="006600"/>
              </a:buClr>
              <a:buSzPts val="2200"/>
              <a:buFont typeface="Times New Roman"/>
              <a:buChar char="•"/>
            </a:pPr>
            <a:r>
              <a:rPr lang="en-GB" sz="2200">
                <a:solidFill>
                  <a:srgbClr val="000000"/>
                </a:solidFill>
                <a:latin typeface="Times New Roman"/>
                <a:ea typeface="Times New Roman"/>
                <a:cs typeface="Times New Roman"/>
                <a:sym typeface="Times New Roman"/>
              </a:rPr>
              <a:t>Late Entries</a:t>
            </a:r>
            <a:endParaRPr sz="2200">
              <a:solidFill>
                <a:srgbClr val="000000"/>
              </a:solidFill>
              <a:latin typeface="Times New Roman"/>
              <a:ea typeface="Times New Roman"/>
              <a:cs typeface="Times New Roman"/>
              <a:sym typeface="Times New Roman"/>
            </a:endParaRPr>
          </a:p>
          <a:p>
            <a:pPr marL="914400" lvl="1" indent="-368300" algn="l" rtl="0">
              <a:lnSpc>
                <a:spcPct val="90000"/>
              </a:lnSpc>
              <a:spcBef>
                <a:spcPts val="0"/>
              </a:spcBef>
              <a:spcAft>
                <a:spcPts val="0"/>
              </a:spcAft>
              <a:buClr>
                <a:srgbClr val="006600"/>
              </a:buClr>
              <a:buSzPts val="2200"/>
              <a:buFont typeface="Times New Roman"/>
              <a:buChar char="•"/>
            </a:pPr>
            <a:r>
              <a:rPr lang="en-GB" sz="2200">
                <a:solidFill>
                  <a:srgbClr val="000000"/>
                </a:solidFill>
                <a:latin typeface="Times New Roman"/>
                <a:ea typeface="Times New Roman"/>
                <a:cs typeface="Times New Roman"/>
                <a:sym typeface="Times New Roman"/>
              </a:rPr>
              <a:t>To ensure timely closure of each month, all entries must be submitted on schedule.</a:t>
            </a:r>
            <a:endParaRPr sz="2200">
              <a:solidFill>
                <a:srgbClr val="000000"/>
              </a:solidFill>
              <a:latin typeface="Times New Roman"/>
              <a:ea typeface="Times New Roman"/>
              <a:cs typeface="Times New Roman"/>
              <a:sym typeface="Times New Roman"/>
            </a:endParaRPr>
          </a:p>
          <a:p>
            <a:pPr marL="457200" lvl="0" indent="-368300" algn="l" rtl="0">
              <a:lnSpc>
                <a:spcPct val="90000"/>
              </a:lnSpc>
              <a:spcBef>
                <a:spcPts val="0"/>
              </a:spcBef>
              <a:spcAft>
                <a:spcPts val="0"/>
              </a:spcAft>
              <a:buClr>
                <a:srgbClr val="006600"/>
              </a:buClr>
              <a:buSzPts val="2200"/>
              <a:buFont typeface="Times New Roman"/>
              <a:buChar char="•"/>
            </a:pPr>
            <a:r>
              <a:rPr lang="en-GB" sz="2200">
                <a:solidFill>
                  <a:srgbClr val="000000"/>
                </a:solidFill>
                <a:latin typeface="Times New Roman"/>
                <a:ea typeface="Times New Roman"/>
                <a:cs typeface="Times New Roman"/>
                <a:sym typeface="Times New Roman"/>
              </a:rPr>
              <a:t>Data Entry Warnings</a:t>
            </a:r>
            <a:endParaRPr sz="2200">
              <a:solidFill>
                <a:srgbClr val="000000"/>
              </a:solidFill>
              <a:latin typeface="Times New Roman"/>
              <a:ea typeface="Times New Roman"/>
              <a:cs typeface="Times New Roman"/>
              <a:sym typeface="Times New Roman"/>
            </a:endParaRPr>
          </a:p>
          <a:p>
            <a:pPr marL="914400" lvl="1" indent="-368300" algn="l" rtl="0">
              <a:lnSpc>
                <a:spcPct val="90000"/>
              </a:lnSpc>
              <a:spcBef>
                <a:spcPts val="0"/>
              </a:spcBef>
              <a:spcAft>
                <a:spcPts val="0"/>
              </a:spcAft>
              <a:buClr>
                <a:srgbClr val="006600"/>
              </a:buClr>
              <a:buSzPts val="2200"/>
              <a:buFont typeface="Times New Roman"/>
              <a:buChar char="•"/>
            </a:pPr>
            <a:r>
              <a:rPr lang="en-GB" sz="2200">
                <a:solidFill>
                  <a:srgbClr val="000000"/>
                </a:solidFill>
                <a:latin typeface="Times New Roman"/>
                <a:ea typeface="Times New Roman"/>
                <a:cs typeface="Times New Roman"/>
                <a:sym typeface="Times New Roman"/>
              </a:rPr>
              <a:t>Agencies will receive a warning for the errors above.</a:t>
            </a:r>
            <a:endParaRPr sz="2200">
              <a:solidFill>
                <a:srgbClr val="000000"/>
              </a:solidFill>
              <a:latin typeface="Times New Roman"/>
              <a:ea typeface="Times New Roman"/>
              <a:cs typeface="Times New Roman"/>
              <a:sym typeface="Times New Roman"/>
            </a:endParaRPr>
          </a:p>
          <a:p>
            <a:pPr marL="457200" lvl="0" indent="-368300" algn="l" rtl="0">
              <a:lnSpc>
                <a:spcPct val="90000"/>
              </a:lnSpc>
              <a:spcBef>
                <a:spcPts val="0"/>
              </a:spcBef>
              <a:spcAft>
                <a:spcPts val="0"/>
              </a:spcAft>
              <a:buClr>
                <a:srgbClr val="006600"/>
              </a:buClr>
              <a:buSzPts val="2200"/>
              <a:buFont typeface="Times New Roman"/>
              <a:buChar char="•"/>
            </a:pPr>
            <a:r>
              <a:rPr lang="en-GB" sz="2200">
                <a:solidFill>
                  <a:srgbClr val="000000"/>
                </a:solidFill>
                <a:latin typeface="Times New Roman"/>
                <a:ea typeface="Times New Roman"/>
                <a:cs typeface="Times New Roman"/>
                <a:sym typeface="Times New Roman"/>
              </a:rPr>
              <a:t>SB 1383</a:t>
            </a:r>
            <a:endParaRPr sz="2200">
              <a:solidFill>
                <a:srgbClr val="000000"/>
              </a:solidFill>
              <a:latin typeface="Times New Roman"/>
              <a:ea typeface="Times New Roman"/>
              <a:cs typeface="Times New Roman"/>
              <a:sym typeface="Times New Roman"/>
            </a:endParaRPr>
          </a:p>
          <a:p>
            <a:pPr marL="914400" lvl="1" indent="-368300" algn="l" rtl="0">
              <a:lnSpc>
                <a:spcPct val="90000"/>
              </a:lnSpc>
              <a:spcBef>
                <a:spcPts val="0"/>
              </a:spcBef>
              <a:spcAft>
                <a:spcPts val="0"/>
              </a:spcAft>
              <a:buClr>
                <a:srgbClr val="006600"/>
              </a:buClr>
              <a:buSzPts val="2200"/>
              <a:buFont typeface="Times New Roman"/>
              <a:buChar char="•"/>
            </a:pPr>
            <a:r>
              <a:rPr lang="en-GB" sz="2200">
                <a:solidFill>
                  <a:srgbClr val="000000"/>
                </a:solidFill>
                <a:latin typeface="Times New Roman"/>
                <a:ea typeface="Times New Roman"/>
                <a:cs typeface="Times New Roman"/>
                <a:sym typeface="Times New Roman"/>
              </a:rPr>
              <a:t>Reporting to the City you are located in and how to properly report donations.</a:t>
            </a:r>
            <a:endParaRPr sz="2200">
              <a:solidFill>
                <a:srgbClr val="000000"/>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g2f2da9b86e6_2_4629"/>
          <p:cNvSpPr txBox="1">
            <a:spLocks noGrp="1"/>
          </p:cNvSpPr>
          <p:nvPr>
            <p:ph type="body" idx="1"/>
          </p:nvPr>
        </p:nvSpPr>
        <p:spPr>
          <a:xfrm>
            <a:off x="2130424" y="2163958"/>
            <a:ext cx="7931100" cy="7851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FFC000"/>
              </a:buClr>
              <a:buSzPts val="4400"/>
              <a:buNone/>
            </a:pPr>
            <a:r>
              <a:rPr lang="en-GB" sz="5000">
                <a:latin typeface="Times New Roman"/>
                <a:ea typeface="Times New Roman"/>
                <a:cs typeface="Times New Roman"/>
                <a:sym typeface="Times New Roman"/>
              </a:rPr>
              <a:t>QUESTIONS AND Q&amp;A</a:t>
            </a:r>
            <a:endParaRPr sz="5000">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g27c097032c6_0_1068"/>
          <p:cNvSpPr txBox="1">
            <a:spLocks noGrp="1"/>
          </p:cNvSpPr>
          <p:nvPr>
            <p:ph type="body" idx="3"/>
          </p:nvPr>
        </p:nvSpPr>
        <p:spPr>
          <a:xfrm>
            <a:off x="1122300" y="2447100"/>
            <a:ext cx="9947400" cy="3849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1900" b="1">
                <a:solidFill>
                  <a:srgbClr val="595959"/>
                </a:solidFill>
                <a:latin typeface="Times New Roman"/>
                <a:ea typeface="Times New Roman"/>
                <a:cs typeface="Times New Roman"/>
                <a:sym typeface="Times New Roman"/>
              </a:rPr>
              <a:t>We are not able to respond to you on MealConnect if you send us a message on that platform. </a:t>
            </a:r>
            <a:endParaRPr sz="2600" b="1">
              <a:latin typeface="Times New Roman"/>
              <a:ea typeface="Times New Roman"/>
              <a:cs typeface="Times New Roman"/>
              <a:sym typeface="Times New Roman"/>
            </a:endParaRPr>
          </a:p>
        </p:txBody>
      </p:sp>
      <p:sp>
        <p:nvSpPr>
          <p:cNvPr id="659" name="Google Shape;659;g27c097032c6_0_1068"/>
          <p:cNvSpPr txBox="1">
            <a:spLocks noGrp="1"/>
          </p:cNvSpPr>
          <p:nvPr>
            <p:ph type="body" idx="4"/>
          </p:nvPr>
        </p:nvSpPr>
        <p:spPr>
          <a:xfrm>
            <a:off x="4254825" y="754428"/>
            <a:ext cx="5928600" cy="7710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FFC000"/>
              </a:buClr>
              <a:buSzPts val="4000"/>
              <a:buNone/>
            </a:pPr>
            <a:r>
              <a:rPr lang="en-GB" sz="4900" b="1">
                <a:latin typeface="Times New Roman"/>
                <a:ea typeface="Times New Roman"/>
                <a:cs typeface="Times New Roman"/>
                <a:sym typeface="Times New Roman"/>
              </a:rPr>
              <a:t>CONTACT US</a:t>
            </a:r>
            <a:endParaRPr sz="4900" b="1">
              <a:latin typeface="Times New Roman"/>
              <a:ea typeface="Times New Roman"/>
              <a:cs typeface="Times New Roman"/>
              <a:sym typeface="Times New Roman"/>
            </a:endParaRPr>
          </a:p>
        </p:txBody>
      </p:sp>
      <p:sp>
        <p:nvSpPr>
          <p:cNvPr id="660" name="Google Shape;660;g27c097032c6_0_1068"/>
          <p:cNvSpPr txBox="1"/>
          <p:nvPr/>
        </p:nvSpPr>
        <p:spPr>
          <a:xfrm>
            <a:off x="2296409" y="3879480"/>
            <a:ext cx="47076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600"/>
              <a:buFont typeface="Arial"/>
              <a:buNone/>
            </a:pPr>
            <a:r>
              <a:rPr lang="en-GB" sz="3000" b="1" i="0" u="none" strike="noStrike" cap="none">
                <a:solidFill>
                  <a:srgbClr val="00622F"/>
                </a:solidFill>
                <a:latin typeface="Calibri"/>
                <a:ea typeface="Calibri"/>
                <a:cs typeface="Calibri"/>
                <a:sym typeface="Calibri"/>
              </a:rPr>
              <a:t>(323) 234-3030 </a:t>
            </a:r>
            <a:endParaRPr sz="3000" b="0" i="0" u="none" strike="noStrike" cap="none">
              <a:solidFill>
                <a:srgbClr val="000000"/>
              </a:solidFill>
              <a:latin typeface="Arial"/>
              <a:ea typeface="Arial"/>
              <a:cs typeface="Arial"/>
              <a:sym typeface="Arial"/>
            </a:endParaRPr>
          </a:p>
        </p:txBody>
      </p:sp>
      <p:sp>
        <p:nvSpPr>
          <p:cNvPr id="661" name="Google Shape;661;g27c097032c6_0_1068"/>
          <p:cNvSpPr txBox="1"/>
          <p:nvPr/>
        </p:nvSpPr>
        <p:spPr>
          <a:xfrm>
            <a:off x="2296400" y="4624450"/>
            <a:ext cx="50796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600"/>
              <a:buFont typeface="Arial"/>
              <a:buNone/>
            </a:pPr>
            <a:r>
              <a:rPr lang="en-GB" sz="3000" b="1" i="0" u="none" strike="noStrike" cap="none">
                <a:solidFill>
                  <a:srgbClr val="00622F"/>
                </a:solidFill>
                <a:latin typeface="Calibri"/>
                <a:ea typeface="Calibri"/>
                <a:cs typeface="Calibri"/>
                <a:sym typeface="Calibri"/>
              </a:rPr>
              <a:t>extrahelpings@lafoodbank.org</a:t>
            </a:r>
            <a:endParaRPr sz="3000" b="1" i="0" u="none" strike="noStrike" cap="none">
              <a:solidFill>
                <a:srgbClr val="00622F"/>
              </a:solidFill>
              <a:latin typeface="Calibri"/>
              <a:ea typeface="Calibri"/>
              <a:cs typeface="Calibri"/>
              <a:sym typeface="Calibri"/>
            </a:endParaRPr>
          </a:p>
        </p:txBody>
      </p:sp>
      <p:sp>
        <p:nvSpPr>
          <p:cNvPr id="662" name="Google Shape;662;g27c097032c6_0_1068"/>
          <p:cNvSpPr txBox="1"/>
          <p:nvPr/>
        </p:nvSpPr>
        <p:spPr>
          <a:xfrm>
            <a:off x="2296409" y="5369424"/>
            <a:ext cx="47076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2100" b="1" i="0" u="none" strike="noStrike" cap="none">
                <a:solidFill>
                  <a:srgbClr val="00622F"/>
                </a:solidFill>
                <a:latin typeface="Calibri"/>
                <a:ea typeface="Calibri"/>
                <a:cs typeface="Calibri"/>
                <a:sym typeface="Calibri"/>
              </a:rPr>
              <a:t>1734 E 41st St,</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2100" b="1" i="0" u="none" strike="noStrike" cap="none">
                <a:solidFill>
                  <a:srgbClr val="00622F"/>
                </a:solidFill>
                <a:latin typeface="Calibri"/>
                <a:ea typeface="Calibri"/>
                <a:cs typeface="Calibri"/>
                <a:sym typeface="Calibri"/>
              </a:rPr>
              <a:t>Los Angeles, CA 90058</a:t>
            </a:r>
            <a:endParaRPr sz="2100" b="1" i="0" u="none" strike="noStrike" cap="none">
              <a:solidFill>
                <a:srgbClr val="00622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g2f2da9b86e6_2_969"/>
          <p:cNvSpPr txBox="1">
            <a:spLocks noGrp="1"/>
          </p:cNvSpPr>
          <p:nvPr>
            <p:ph type="body" idx="1"/>
          </p:nvPr>
        </p:nvSpPr>
        <p:spPr>
          <a:xfrm>
            <a:off x="599025" y="4562400"/>
            <a:ext cx="11222400" cy="10575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endParaRPr/>
          </a:p>
          <a:p>
            <a:pPr marL="0" lvl="0" indent="0" algn="ctr" rtl="0">
              <a:lnSpc>
                <a:spcPct val="90000"/>
              </a:lnSpc>
              <a:spcBef>
                <a:spcPts val="0"/>
              </a:spcBef>
              <a:spcAft>
                <a:spcPts val="0"/>
              </a:spcAft>
              <a:buClr>
                <a:srgbClr val="FFC000"/>
              </a:buClr>
              <a:buSzPts val="2800"/>
              <a:buNone/>
            </a:pPr>
            <a:endParaRPr/>
          </a:p>
        </p:txBody>
      </p:sp>
      <p:sp>
        <p:nvSpPr>
          <p:cNvPr id="542" name="Google Shape;542;g2f2da9b86e6_2_969"/>
          <p:cNvSpPr txBox="1">
            <a:spLocks noGrp="1"/>
          </p:cNvSpPr>
          <p:nvPr>
            <p:ph type="body" idx="3"/>
          </p:nvPr>
        </p:nvSpPr>
        <p:spPr>
          <a:xfrm>
            <a:off x="2848800" y="781103"/>
            <a:ext cx="5928600" cy="6507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FFC000"/>
              </a:buClr>
              <a:buSzPts val="4000"/>
              <a:buNone/>
            </a:pPr>
            <a:r>
              <a:rPr lang="en-GB" sz="5000"/>
              <a:t>AGENDA</a:t>
            </a:r>
            <a:endParaRPr sz="5000"/>
          </a:p>
        </p:txBody>
      </p:sp>
      <p:sp>
        <p:nvSpPr>
          <p:cNvPr id="543" name="Google Shape;543;g2f2da9b86e6_2_969"/>
          <p:cNvSpPr txBox="1"/>
          <p:nvPr/>
        </p:nvSpPr>
        <p:spPr>
          <a:xfrm>
            <a:off x="0" y="1787375"/>
            <a:ext cx="12192000" cy="5070600"/>
          </a:xfrm>
          <a:prstGeom prst="rect">
            <a:avLst/>
          </a:prstGeom>
          <a:noFill/>
          <a:ln>
            <a:noFill/>
          </a:ln>
        </p:spPr>
        <p:txBody>
          <a:bodyPr spcFirstLastPara="1" wrap="square" lIns="91425" tIns="45700" rIns="91425" bIns="45700" anchor="t" anchorCtr="0">
            <a:noAutofit/>
          </a:bodyPr>
          <a:lstStyle/>
          <a:p>
            <a:pPr marL="457200" lvl="0" indent="-393700" algn="l" rtl="0">
              <a:lnSpc>
                <a:spcPct val="90000"/>
              </a:lnSpc>
              <a:spcBef>
                <a:spcPts val="0"/>
              </a:spcBef>
              <a:spcAft>
                <a:spcPts val="0"/>
              </a:spcAft>
              <a:buClr>
                <a:srgbClr val="006600"/>
              </a:buClr>
              <a:buSzPts val="2600"/>
              <a:buFont typeface="Times New Roman"/>
              <a:buChar char="•"/>
            </a:pPr>
            <a:r>
              <a:rPr lang="en-GB" sz="2600">
                <a:solidFill>
                  <a:srgbClr val="000000"/>
                </a:solidFill>
                <a:latin typeface="Times New Roman"/>
                <a:ea typeface="Times New Roman"/>
                <a:cs typeface="Times New Roman"/>
                <a:sym typeface="Times New Roman"/>
              </a:rPr>
              <a:t>Overview of Extra Helpings Program </a:t>
            </a:r>
            <a:endParaRPr sz="2600">
              <a:solidFill>
                <a:srgbClr val="000000"/>
              </a:solidFill>
              <a:latin typeface="Times New Roman"/>
              <a:ea typeface="Times New Roman"/>
              <a:cs typeface="Times New Roman"/>
              <a:sym typeface="Times New Roman"/>
            </a:endParaRPr>
          </a:p>
          <a:p>
            <a:pPr marL="457200" lvl="0" indent="-393700" algn="l" rtl="0">
              <a:lnSpc>
                <a:spcPct val="90000"/>
              </a:lnSpc>
              <a:spcBef>
                <a:spcPts val="0"/>
              </a:spcBef>
              <a:spcAft>
                <a:spcPts val="0"/>
              </a:spcAft>
              <a:buClr>
                <a:srgbClr val="006600"/>
              </a:buClr>
              <a:buSzPts val="2600"/>
              <a:buFont typeface="Times New Roman"/>
              <a:buChar char="•"/>
            </a:pPr>
            <a:r>
              <a:rPr lang="en-GB" sz="2600">
                <a:latin typeface="Times New Roman"/>
                <a:ea typeface="Times New Roman"/>
                <a:cs typeface="Times New Roman"/>
                <a:sym typeface="Times New Roman"/>
              </a:rPr>
              <a:t>Fun Facts</a:t>
            </a:r>
            <a:endParaRPr sz="2600">
              <a:latin typeface="Times New Roman"/>
              <a:ea typeface="Times New Roman"/>
              <a:cs typeface="Times New Roman"/>
              <a:sym typeface="Times New Roman"/>
            </a:endParaRPr>
          </a:p>
          <a:p>
            <a:pPr marL="457200" lvl="0" indent="-393700" algn="l" rtl="0">
              <a:lnSpc>
                <a:spcPct val="90000"/>
              </a:lnSpc>
              <a:spcBef>
                <a:spcPts val="0"/>
              </a:spcBef>
              <a:spcAft>
                <a:spcPts val="0"/>
              </a:spcAft>
              <a:buClr>
                <a:srgbClr val="006600"/>
              </a:buClr>
              <a:buSzPts val="2600"/>
              <a:buFont typeface="Times New Roman"/>
              <a:buChar char="•"/>
            </a:pPr>
            <a:r>
              <a:rPr lang="en-GB" sz="2600">
                <a:solidFill>
                  <a:srgbClr val="000000"/>
                </a:solidFill>
                <a:latin typeface="Times New Roman"/>
                <a:ea typeface="Times New Roman"/>
                <a:cs typeface="Times New Roman"/>
                <a:sym typeface="Times New Roman"/>
              </a:rPr>
              <a:t>Extra Helpings Program - Requirements &amp; Expectations</a:t>
            </a:r>
            <a:endParaRPr sz="2600">
              <a:solidFill>
                <a:srgbClr val="000000"/>
              </a:solidFill>
              <a:latin typeface="Times New Roman"/>
              <a:ea typeface="Times New Roman"/>
              <a:cs typeface="Times New Roman"/>
              <a:sym typeface="Times New Roman"/>
            </a:endParaRPr>
          </a:p>
          <a:p>
            <a:pPr marL="457200" lvl="0" indent="-393700" algn="l" rtl="0">
              <a:lnSpc>
                <a:spcPct val="90000"/>
              </a:lnSpc>
              <a:spcBef>
                <a:spcPts val="0"/>
              </a:spcBef>
              <a:spcAft>
                <a:spcPts val="0"/>
              </a:spcAft>
              <a:buClr>
                <a:srgbClr val="006600"/>
              </a:buClr>
              <a:buSzPts val="2600"/>
              <a:buFont typeface="Times New Roman"/>
              <a:buChar char="•"/>
            </a:pPr>
            <a:r>
              <a:rPr lang="en-GB" sz="2600">
                <a:solidFill>
                  <a:srgbClr val="000000"/>
                </a:solidFill>
                <a:latin typeface="Times New Roman"/>
                <a:ea typeface="Times New Roman"/>
                <a:cs typeface="Times New Roman"/>
                <a:sym typeface="Times New Roman"/>
              </a:rPr>
              <a:t>New Agreement</a:t>
            </a:r>
            <a:endParaRPr sz="2600">
              <a:solidFill>
                <a:srgbClr val="000000"/>
              </a:solidFill>
              <a:latin typeface="Times New Roman"/>
              <a:ea typeface="Times New Roman"/>
              <a:cs typeface="Times New Roman"/>
              <a:sym typeface="Times New Roman"/>
            </a:endParaRPr>
          </a:p>
          <a:p>
            <a:pPr marL="457200" lvl="0" indent="-393700" algn="l" rtl="0">
              <a:lnSpc>
                <a:spcPct val="90000"/>
              </a:lnSpc>
              <a:spcBef>
                <a:spcPts val="0"/>
              </a:spcBef>
              <a:spcAft>
                <a:spcPts val="0"/>
              </a:spcAft>
              <a:buClr>
                <a:srgbClr val="006600"/>
              </a:buClr>
              <a:buSzPts val="2600"/>
              <a:buFont typeface="Times New Roman"/>
              <a:buChar char="•"/>
            </a:pPr>
            <a:r>
              <a:rPr lang="en-GB" sz="2600">
                <a:solidFill>
                  <a:srgbClr val="000000"/>
                </a:solidFill>
                <a:latin typeface="Times New Roman"/>
                <a:ea typeface="Times New Roman"/>
                <a:cs typeface="Times New Roman"/>
                <a:sym typeface="Times New Roman"/>
              </a:rPr>
              <a:t>Best Practices</a:t>
            </a:r>
            <a:endParaRPr sz="2600">
              <a:solidFill>
                <a:srgbClr val="000000"/>
              </a:solidFill>
              <a:latin typeface="Times New Roman"/>
              <a:ea typeface="Times New Roman"/>
              <a:cs typeface="Times New Roman"/>
              <a:sym typeface="Times New Roman"/>
            </a:endParaRPr>
          </a:p>
          <a:p>
            <a:pPr marL="457200" lvl="0" indent="-393700" algn="l" rtl="0">
              <a:lnSpc>
                <a:spcPct val="90000"/>
              </a:lnSpc>
              <a:spcBef>
                <a:spcPts val="0"/>
              </a:spcBef>
              <a:spcAft>
                <a:spcPts val="0"/>
              </a:spcAft>
              <a:buClr>
                <a:srgbClr val="006600"/>
              </a:buClr>
              <a:buSzPts val="2600"/>
              <a:buFont typeface="Times New Roman"/>
              <a:buChar char="•"/>
            </a:pPr>
            <a:r>
              <a:rPr lang="en-GB" sz="2600">
                <a:solidFill>
                  <a:srgbClr val="000000"/>
                </a:solidFill>
                <a:latin typeface="Times New Roman"/>
                <a:ea typeface="Times New Roman"/>
                <a:cs typeface="Times New Roman"/>
                <a:sym typeface="Times New Roman"/>
              </a:rPr>
              <a:t>Food Transportation and Temperature Logs </a:t>
            </a:r>
            <a:endParaRPr sz="2600">
              <a:solidFill>
                <a:srgbClr val="000000"/>
              </a:solidFill>
              <a:latin typeface="Times New Roman"/>
              <a:ea typeface="Times New Roman"/>
              <a:cs typeface="Times New Roman"/>
              <a:sym typeface="Times New Roman"/>
            </a:endParaRPr>
          </a:p>
          <a:p>
            <a:pPr marL="457200" lvl="0" indent="-393700" algn="l" rtl="0">
              <a:lnSpc>
                <a:spcPct val="90000"/>
              </a:lnSpc>
              <a:spcBef>
                <a:spcPts val="0"/>
              </a:spcBef>
              <a:spcAft>
                <a:spcPts val="0"/>
              </a:spcAft>
              <a:buClr>
                <a:srgbClr val="006600"/>
              </a:buClr>
              <a:buSzPts val="2600"/>
              <a:buFont typeface="Times New Roman"/>
              <a:buChar char="•"/>
            </a:pPr>
            <a:r>
              <a:rPr lang="en-GB" sz="2600">
                <a:solidFill>
                  <a:srgbClr val="000000"/>
                </a:solidFill>
                <a:latin typeface="Times New Roman"/>
                <a:ea typeface="Times New Roman"/>
                <a:cs typeface="Times New Roman"/>
                <a:sym typeface="Times New Roman"/>
              </a:rPr>
              <a:t>Q &amp; A</a:t>
            </a:r>
            <a:endParaRPr sz="2600">
              <a:solidFill>
                <a:srgbClr val="000000"/>
              </a:solidFill>
              <a:latin typeface="Times New Roman"/>
              <a:ea typeface="Times New Roman"/>
              <a:cs typeface="Times New Roman"/>
              <a:sym typeface="Times New Roman"/>
            </a:endParaRPr>
          </a:p>
          <a:p>
            <a:pPr marL="457200" lvl="0" indent="-393700" algn="l" rtl="0">
              <a:lnSpc>
                <a:spcPct val="90000"/>
              </a:lnSpc>
              <a:spcBef>
                <a:spcPts val="0"/>
              </a:spcBef>
              <a:spcAft>
                <a:spcPts val="0"/>
              </a:spcAft>
              <a:buClr>
                <a:srgbClr val="006600"/>
              </a:buClr>
              <a:buSzPts val="2600"/>
              <a:buFont typeface="Times New Roman"/>
              <a:buChar char="•"/>
            </a:pPr>
            <a:r>
              <a:rPr lang="en-GB" sz="2600">
                <a:solidFill>
                  <a:srgbClr val="000000"/>
                </a:solidFill>
                <a:latin typeface="Times New Roman"/>
                <a:ea typeface="Times New Roman"/>
                <a:cs typeface="Times New Roman"/>
                <a:sym typeface="Times New Roman"/>
              </a:rPr>
              <a:t>Store Partnership Interest Form</a:t>
            </a:r>
            <a:endParaRPr sz="2600">
              <a:solidFill>
                <a:srgbClr val="000000"/>
              </a:solidFill>
              <a:latin typeface="Times New Roman"/>
              <a:ea typeface="Times New Roman"/>
              <a:cs typeface="Times New Roman"/>
              <a:sym typeface="Times New Roman"/>
            </a:endParaRPr>
          </a:p>
          <a:p>
            <a:pPr marL="457200" lvl="0" indent="-393700" algn="l" rtl="0">
              <a:lnSpc>
                <a:spcPct val="90000"/>
              </a:lnSpc>
              <a:spcBef>
                <a:spcPts val="0"/>
              </a:spcBef>
              <a:spcAft>
                <a:spcPts val="0"/>
              </a:spcAft>
              <a:buClr>
                <a:srgbClr val="006600"/>
              </a:buClr>
              <a:buSzPts val="2600"/>
              <a:buFont typeface="Times New Roman"/>
              <a:buChar char="•"/>
            </a:pPr>
            <a:r>
              <a:rPr lang="en-GB" sz="2600">
                <a:solidFill>
                  <a:srgbClr val="000000"/>
                </a:solidFill>
                <a:latin typeface="Times New Roman"/>
                <a:ea typeface="Times New Roman"/>
                <a:cs typeface="Times New Roman"/>
                <a:sym typeface="Times New Roman"/>
              </a:rPr>
              <a:t>Extra Helpings Donation Receipts  </a:t>
            </a:r>
            <a:endParaRPr sz="2600">
              <a:solidFill>
                <a:srgbClr val="000000"/>
              </a:solidFill>
              <a:latin typeface="Times New Roman"/>
              <a:ea typeface="Times New Roman"/>
              <a:cs typeface="Times New Roman"/>
              <a:sym typeface="Times New Roman"/>
            </a:endParaRPr>
          </a:p>
          <a:p>
            <a:pPr marL="457200" lvl="0" indent="-393700" algn="l" rtl="0">
              <a:lnSpc>
                <a:spcPct val="90000"/>
              </a:lnSpc>
              <a:spcBef>
                <a:spcPts val="0"/>
              </a:spcBef>
              <a:spcAft>
                <a:spcPts val="0"/>
              </a:spcAft>
              <a:buClr>
                <a:srgbClr val="006600"/>
              </a:buClr>
              <a:buSzPts val="2600"/>
              <a:buFont typeface="Times New Roman"/>
              <a:buChar char="•"/>
            </a:pPr>
            <a:r>
              <a:rPr lang="en-GB" sz="2600">
                <a:latin typeface="Times New Roman"/>
                <a:ea typeface="Times New Roman"/>
                <a:cs typeface="Times New Roman"/>
                <a:sym typeface="Times New Roman"/>
              </a:rPr>
              <a:t>Reporting</a:t>
            </a:r>
            <a:endParaRPr sz="2600">
              <a:latin typeface="Times New Roman"/>
              <a:ea typeface="Times New Roman"/>
              <a:cs typeface="Times New Roman"/>
              <a:sym typeface="Times New Roman"/>
            </a:endParaRPr>
          </a:p>
          <a:p>
            <a:pPr marL="457200" lvl="0" indent="-393700" algn="l" rtl="0">
              <a:lnSpc>
                <a:spcPct val="90000"/>
              </a:lnSpc>
              <a:spcBef>
                <a:spcPts val="0"/>
              </a:spcBef>
              <a:spcAft>
                <a:spcPts val="0"/>
              </a:spcAft>
              <a:buClr>
                <a:srgbClr val="006600"/>
              </a:buClr>
              <a:buSzPts val="2600"/>
              <a:buFont typeface="Times New Roman"/>
              <a:buChar char="•"/>
            </a:pPr>
            <a:r>
              <a:rPr lang="en-GB" sz="2600">
                <a:latin typeface="Times New Roman"/>
                <a:ea typeface="Times New Roman"/>
                <a:cs typeface="Times New Roman"/>
                <a:sym typeface="Times New Roman"/>
              </a:rPr>
              <a:t>Quality Control Form</a:t>
            </a:r>
            <a:endParaRPr sz="2600">
              <a:latin typeface="Times New Roman"/>
              <a:ea typeface="Times New Roman"/>
              <a:cs typeface="Times New Roman"/>
              <a:sym typeface="Times New Roman"/>
            </a:endParaRPr>
          </a:p>
          <a:p>
            <a:pPr marL="457200" lvl="0" indent="-393700" algn="l" rtl="0">
              <a:lnSpc>
                <a:spcPct val="90000"/>
              </a:lnSpc>
              <a:spcBef>
                <a:spcPts val="0"/>
              </a:spcBef>
              <a:spcAft>
                <a:spcPts val="0"/>
              </a:spcAft>
              <a:buClr>
                <a:srgbClr val="006600"/>
              </a:buClr>
              <a:buSzPts val="2600"/>
              <a:buFont typeface="Times New Roman"/>
              <a:buChar char="•"/>
            </a:pPr>
            <a:r>
              <a:rPr lang="en-GB" sz="2600">
                <a:solidFill>
                  <a:srgbClr val="000000"/>
                </a:solidFill>
                <a:latin typeface="Times New Roman"/>
                <a:ea typeface="Times New Roman"/>
                <a:cs typeface="Times New Roman"/>
                <a:sym typeface="Times New Roman"/>
              </a:rPr>
              <a:t>Forms of Communications </a:t>
            </a:r>
            <a:endParaRPr sz="2600">
              <a:solidFill>
                <a:srgbClr val="000000"/>
              </a:solidFill>
              <a:latin typeface="Times New Roman"/>
              <a:ea typeface="Times New Roman"/>
              <a:cs typeface="Times New Roman"/>
              <a:sym typeface="Times New Roman"/>
            </a:endParaRPr>
          </a:p>
          <a:p>
            <a:pPr marL="457200" lvl="0" indent="-393700" algn="l" rtl="0">
              <a:lnSpc>
                <a:spcPct val="90000"/>
              </a:lnSpc>
              <a:spcBef>
                <a:spcPts val="0"/>
              </a:spcBef>
              <a:spcAft>
                <a:spcPts val="0"/>
              </a:spcAft>
              <a:buClr>
                <a:srgbClr val="006600"/>
              </a:buClr>
              <a:buSzPts val="2600"/>
              <a:buFont typeface="Times New Roman"/>
              <a:buChar char="•"/>
            </a:pPr>
            <a:r>
              <a:rPr lang="en-GB" sz="2600">
                <a:latin typeface="Times New Roman"/>
                <a:ea typeface="Times New Roman"/>
                <a:cs typeface="Times New Roman"/>
                <a:sym typeface="Times New Roman"/>
              </a:rPr>
              <a:t>SB 1383 and Reporting</a:t>
            </a:r>
            <a:endParaRPr sz="2600">
              <a:latin typeface="Times New Roman"/>
              <a:ea typeface="Times New Roman"/>
              <a:cs typeface="Times New Roman"/>
              <a:sym typeface="Times New Roman"/>
            </a:endParaRPr>
          </a:p>
          <a:p>
            <a:pPr marL="457200" lvl="0" indent="-393700" algn="l" rtl="0">
              <a:lnSpc>
                <a:spcPct val="90000"/>
              </a:lnSpc>
              <a:spcBef>
                <a:spcPts val="0"/>
              </a:spcBef>
              <a:spcAft>
                <a:spcPts val="0"/>
              </a:spcAft>
              <a:buClr>
                <a:srgbClr val="006600"/>
              </a:buClr>
              <a:buSzPts val="2600"/>
              <a:buFont typeface="Times New Roman"/>
              <a:buChar char="•"/>
            </a:pPr>
            <a:r>
              <a:rPr lang="en-GB" sz="2600">
                <a:solidFill>
                  <a:srgbClr val="000000"/>
                </a:solidFill>
                <a:latin typeface="Times New Roman"/>
                <a:ea typeface="Times New Roman"/>
                <a:cs typeface="Times New Roman"/>
                <a:sym typeface="Times New Roman"/>
              </a:rPr>
              <a:t>Q &amp; A</a:t>
            </a:r>
            <a:endParaRPr sz="3200">
              <a:solidFill>
                <a:srgbClr val="000000"/>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666"/>
        <p:cNvGrpSpPr/>
        <p:nvPr/>
      </p:nvGrpSpPr>
      <p:grpSpPr>
        <a:xfrm>
          <a:off x="0" y="0"/>
          <a:ext cx="0" cy="0"/>
          <a:chOff x="0" y="0"/>
          <a:chExt cx="0" cy="0"/>
        </a:xfrm>
      </p:grpSpPr>
      <p:sp>
        <p:nvSpPr>
          <p:cNvPr id="667" name="Google Shape;667;g27c096e8790_0_0"/>
          <p:cNvSpPr txBox="1">
            <a:spLocks noGrp="1"/>
          </p:cNvSpPr>
          <p:nvPr>
            <p:ph type="body" idx="1"/>
          </p:nvPr>
        </p:nvSpPr>
        <p:spPr>
          <a:xfrm>
            <a:off x="528001" y="2339800"/>
            <a:ext cx="11054400" cy="4238400"/>
          </a:xfrm>
          <a:prstGeom prst="rect">
            <a:avLst/>
          </a:prstGeom>
          <a:noFill/>
          <a:ln>
            <a:noFill/>
          </a:ln>
        </p:spPr>
        <p:txBody>
          <a:bodyPr spcFirstLastPara="1" wrap="square" lIns="91425" tIns="45700" rIns="91425" bIns="45700" anchor="t" anchorCtr="0">
            <a:normAutofit fontScale="92500" lnSpcReduction="20000"/>
          </a:bodyPr>
          <a:lstStyle/>
          <a:p>
            <a:pPr marL="457200" lvl="0" indent="-393065" algn="l" rtl="0">
              <a:lnSpc>
                <a:spcPct val="90000"/>
              </a:lnSpc>
              <a:spcBef>
                <a:spcPts val="0"/>
              </a:spcBef>
              <a:spcAft>
                <a:spcPts val="0"/>
              </a:spcAft>
              <a:buSzPct val="100000"/>
              <a:buChar char="•"/>
            </a:pPr>
            <a:r>
              <a:rPr lang="en-GB"/>
              <a:t>Original signed EH Application – must be signed by the Director/Pastor or highest ranking person of the organization</a:t>
            </a:r>
            <a:endParaRPr/>
          </a:p>
          <a:p>
            <a:pPr marL="457200" lvl="0" indent="-393065" algn="l" rtl="0">
              <a:lnSpc>
                <a:spcPct val="90000"/>
              </a:lnSpc>
              <a:spcBef>
                <a:spcPts val="0"/>
              </a:spcBef>
              <a:spcAft>
                <a:spcPts val="0"/>
              </a:spcAft>
              <a:buSzPct val="100000"/>
              <a:buChar char="•"/>
            </a:pPr>
            <a:r>
              <a:rPr lang="en-GB"/>
              <a:t>Original signed EH Agreement – must be signed by the Director/Pastor or highest ranking person of the organization</a:t>
            </a:r>
            <a:endParaRPr/>
          </a:p>
          <a:p>
            <a:pPr marL="457200" lvl="0" indent="-393065" algn="l" rtl="0">
              <a:lnSpc>
                <a:spcPct val="90000"/>
              </a:lnSpc>
              <a:spcBef>
                <a:spcPts val="0"/>
              </a:spcBef>
              <a:spcAft>
                <a:spcPts val="0"/>
              </a:spcAft>
              <a:buSzPct val="100000"/>
              <a:buChar char="•"/>
            </a:pPr>
            <a:r>
              <a:rPr lang="en-GB"/>
              <a:t>Original signed Liability Release form – must be signed by the Director/Pastor or highest ranking person of the organization</a:t>
            </a:r>
            <a:endParaRPr/>
          </a:p>
          <a:p>
            <a:pPr marL="457200" lvl="0" indent="-393065" algn="l" rtl="0">
              <a:lnSpc>
                <a:spcPct val="90000"/>
              </a:lnSpc>
              <a:spcBef>
                <a:spcPts val="0"/>
              </a:spcBef>
              <a:spcAft>
                <a:spcPts val="0"/>
              </a:spcAft>
              <a:buSzPct val="100000"/>
              <a:buChar char="•"/>
            </a:pPr>
            <a:r>
              <a:rPr lang="en-GB"/>
              <a:t>A copy of agency IRS 501(c)3 (Determination Letter)</a:t>
            </a:r>
            <a:endParaRPr/>
          </a:p>
          <a:p>
            <a:pPr marL="457200" lvl="0" indent="-393065" algn="l" rtl="0">
              <a:lnSpc>
                <a:spcPct val="90000"/>
              </a:lnSpc>
              <a:spcBef>
                <a:spcPts val="0"/>
              </a:spcBef>
              <a:spcAft>
                <a:spcPts val="0"/>
              </a:spcAft>
              <a:buSzPct val="100000"/>
              <a:buChar char="•"/>
            </a:pPr>
            <a:r>
              <a:rPr lang="en-GB"/>
              <a:t>Show good standing on the California Attorney General Registry Verification </a:t>
            </a:r>
            <a:endParaRPr/>
          </a:p>
          <a:p>
            <a:pPr marL="457200" lvl="0" indent="-393065" algn="l" rtl="0">
              <a:lnSpc>
                <a:spcPct val="90000"/>
              </a:lnSpc>
              <a:spcBef>
                <a:spcPts val="0"/>
              </a:spcBef>
              <a:spcAft>
                <a:spcPts val="0"/>
              </a:spcAft>
              <a:buSzPct val="100000"/>
              <a:buChar char="•"/>
            </a:pPr>
            <a:r>
              <a:rPr lang="en-GB"/>
              <a:t>A copy of your agency’s “entity status” letter from the California Franchise Tax Board Entity Status Letter, </a:t>
            </a:r>
            <a:endParaRPr/>
          </a:p>
          <a:p>
            <a:pPr marL="457200" lvl="0" indent="-393065" algn="l" rtl="0">
              <a:lnSpc>
                <a:spcPct val="90000"/>
              </a:lnSpc>
              <a:spcBef>
                <a:spcPts val="0"/>
              </a:spcBef>
              <a:spcAft>
                <a:spcPts val="0"/>
              </a:spcAft>
              <a:buSzPct val="100000"/>
              <a:buChar char="•"/>
            </a:pPr>
            <a:r>
              <a:rPr lang="en-GB"/>
              <a:t>Show good standing on the California Secretary of State website</a:t>
            </a:r>
            <a:endParaRPr/>
          </a:p>
          <a:p>
            <a:pPr marL="457200" lvl="0" indent="-393065" algn="l" rtl="0">
              <a:lnSpc>
                <a:spcPct val="90000"/>
              </a:lnSpc>
              <a:spcBef>
                <a:spcPts val="0"/>
              </a:spcBef>
              <a:spcAft>
                <a:spcPts val="0"/>
              </a:spcAft>
              <a:buSzPct val="100000"/>
              <a:buChar char="•"/>
            </a:pPr>
            <a:r>
              <a:rPr lang="en-GB"/>
              <a:t>A copy of your California Articles of Incorporation endorsed with the California State Seal. Your organization needs to be incorporated to serve the ill, needy or infants. </a:t>
            </a:r>
            <a:endParaRPr/>
          </a:p>
        </p:txBody>
      </p:sp>
      <p:sp>
        <p:nvSpPr>
          <p:cNvPr id="668" name="Google Shape;668;g27c096e8790_0_0"/>
          <p:cNvSpPr txBox="1">
            <a:spLocks noGrp="1"/>
          </p:cNvSpPr>
          <p:nvPr>
            <p:ph type="body" idx="3"/>
          </p:nvPr>
        </p:nvSpPr>
        <p:spPr>
          <a:xfrm>
            <a:off x="4254827" y="478456"/>
            <a:ext cx="5928600" cy="1194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C000"/>
              </a:buClr>
              <a:buSzPts val="4000"/>
              <a:buNone/>
            </a:pPr>
            <a:r>
              <a:rPr lang="en-GB"/>
              <a:t>Program Requirements</a:t>
            </a:r>
            <a:endParaRPr/>
          </a:p>
          <a:p>
            <a:pPr marL="0" lvl="0" indent="0" algn="l" rtl="0">
              <a:lnSpc>
                <a:spcPct val="90000"/>
              </a:lnSpc>
              <a:spcBef>
                <a:spcPts val="0"/>
              </a:spcBef>
              <a:spcAft>
                <a:spcPts val="0"/>
              </a:spcAft>
              <a:buClr>
                <a:srgbClr val="FFC000"/>
              </a:buClr>
              <a:buSzPts val="40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672"/>
        <p:cNvGrpSpPr/>
        <p:nvPr/>
      </p:nvGrpSpPr>
      <p:grpSpPr>
        <a:xfrm>
          <a:off x="0" y="0"/>
          <a:ext cx="0" cy="0"/>
          <a:chOff x="0" y="0"/>
          <a:chExt cx="0" cy="0"/>
        </a:xfrm>
      </p:grpSpPr>
      <p:sp>
        <p:nvSpPr>
          <p:cNvPr id="673" name="Google Shape;673;g27c097032c6_0_241"/>
          <p:cNvSpPr txBox="1">
            <a:spLocks noGrp="1"/>
          </p:cNvSpPr>
          <p:nvPr>
            <p:ph type="body" idx="1"/>
          </p:nvPr>
        </p:nvSpPr>
        <p:spPr>
          <a:xfrm>
            <a:off x="2130424" y="2163958"/>
            <a:ext cx="7931100" cy="789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C000"/>
              </a:buClr>
              <a:buSzPts val="4400"/>
              <a:buNone/>
            </a:pPr>
            <a:r>
              <a:rPr lang="en-GB"/>
              <a:t>Q&amp;A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677"/>
        <p:cNvGrpSpPr/>
        <p:nvPr/>
      </p:nvGrpSpPr>
      <p:grpSpPr>
        <a:xfrm>
          <a:off x="0" y="0"/>
          <a:ext cx="0" cy="0"/>
          <a:chOff x="0" y="0"/>
          <a:chExt cx="0" cy="0"/>
        </a:xfrm>
      </p:grpSpPr>
      <p:sp>
        <p:nvSpPr>
          <p:cNvPr id="678" name="Google Shape;678;g27c097032c6_0_245"/>
          <p:cNvSpPr txBox="1">
            <a:spLocks noGrp="1"/>
          </p:cNvSpPr>
          <p:nvPr>
            <p:ph type="body" idx="1"/>
          </p:nvPr>
        </p:nvSpPr>
        <p:spPr>
          <a:xfrm>
            <a:off x="468433" y="1788461"/>
            <a:ext cx="11300100" cy="3495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80"/>
              <a:buNone/>
            </a:pPr>
            <a:endParaRPr/>
          </a:p>
          <a:p>
            <a:pPr marL="457200" lvl="0" indent="-360680" algn="l" rtl="0">
              <a:lnSpc>
                <a:spcPct val="90000"/>
              </a:lnSpc>
              <a:spcBef>
                <a:spcPts val="0"/>
              </a:spcBef>
              <a:spcAft>
                <a:spcPts val="0"/>
              </a:spcAft>
              <a:buSzPts val="2080"/>
              <a:buChar char="•"/>
            </a:pPr>
            <a:r>
              <a:rPr lang="en-GB"/>
              <a:t>Feeding America is introducing a new feature to your MealConnect Account</a:t>
            </a:r>
            <a:endParaRPr/>
          </a:p>
          <a:p>
            <a:pPr marL="457200" lvl="0" indent="-360680" algn="l" rtl="0">
              <a:lnSpc>
                <a:spcPct val="90000"/>
              </a:lnSpc>
              <a:spcBef>
                <a:spcPts val="0"/>
              </a:spcBef>
              <a:spcAft>
                <a:spcPts val="0"/>
              </a:spcAft>
              <a:buSzPts val="2080"/>
              <a:buChar char="•"/>
            </a:pPr>
            <a:r>
              <a:rPr lang="en-GB"/>
              <a:t>Mealconnect app was updated</a:t>
            </a:r>
            <a:endParaRPr/>
          </a:p>
          <a:p>
            <a:pPr marL="457200" lvl="0" indent="-360680" algn="l" rtl="0">
              <a:lnSpc>
                <a:spcPct val="90000"/>
              </a:lnSpc>
              <a:spcBef>
                <a:spcPts val="0"/>
              </a:spcBef>
              <a:spcAft>
                <a:spcPts val="0"/>
              </a:spcAft>
              <a:buSzPts val="2080"/>
              <a:buChar char="•"/>
            </a:pPr>
            <a:r>
              <a:rPr lang="en-GB"/>
              <a:t>What if we could talk to store representatives without calling</a:t>
            </a:r>
            <a:endParaRPr/>
          </a:p>
          <a:p>
            <a:pPr marL="457200" lvl="0" indent="-360680" algn="l" rtl="0">
              <a:lnSpc>
                <a:spcPct val="90000"/>
              </a:lnSpc>
              <a:spcBef>
                <a:spcPts val="0"/>
              </a:spcBef>
              <a:spcAft>
                <a:spcPts val="0"/>
              </a:spcAft>
              <a:buSzPts val="2080"/>
              <a:buChar char="•"/>
            </a:pPr>
            <a:r>
              <a:rPr lang="en-GB"/>
              <a:t>This feature can be accessed through your App</a:t>
            </a:r>
            <a:endParaRPr/>
          </a:p>
          <a:p>
            <a:pPr marL="457200" lvl="0" indent="-360680" algn="l" rtl="0">
              <a:lnSpc>
                <a:spcPct val="90000"/>
              </a:lnSpc>
              <a:spcBef>
                <a:spcPts val="0"/>
              </a:spcBef>
              <a:spcAft>
                <a:spcPts val="0"/>
              </a:spcAft>
              <a:buSzPts val="2080"/>
              <a:buChar char="•"/>
            </a:pPr>
            <a:r>
              <a:rPr lang="en-GB"/>
              <a:t>This chat will be monitored by the Extra Helpings Team</a:t>
            </a:r>
            <a:endParaRPr/>
          </a:p>
          <a:p>
            <a:pPr marL="457200" lvl="0" indent="-360680" algn="l" rtl="0">
              <a:lnSpc>
                <a:spcPct val="90000"/>
              </a:lnSpc>
              <a:spcBef>
                <a:spcPts val="0"/>
              </a:spcBef>
              <a:spcAft>
                <a:spcPts val="0"/>
              </a:spcAft>
              <a:buSzPts val="2080"/>
              <a:buChar char="•"/>
            </a:pPr>
            <a:r>
              <a:rPr lang="en-GB"/>
              <a:t>Feeding America will make the feature live in the next coming months.</a:t>
            </a:r>
            <a:endParaRPr/>
          </a:p>
          <a:p>
            <a:pPr marL="457200" lvl="0" indent="-360680" algn="l" rtl="0">
              <a:lnSpc>
                <a:spcPct val="90000"/>
              </a:lnSpc>
              <a:spcBef>
                <a:spcPts val="0"/>
              </a:spcBef>
              <a:spcAft>
                <a:spcPts val="0"/>
              </a:spcAft>
              <a:buSzPts val="2080"/>
              <a:buChar char="•"/>
            </a:pPr>
            <a:r>
              <a:rPr lang="en-GB"/>
              <a:t>Donors will be able to see donations reported immediately after being entered</a:t>
            </a:r>
            <a:endParaRPr/>
          </a:p>
          <a:p>
            <a:pPr marL="0" lvl="0" indent="0" algn="l" rtl="0">
              <a:lnSpc>
                <a:spcPct val="90000"/>
              </a:lnSpc>
              <a:spcBef>
                <a:spcPts val="0"/>
              </a:spcBef>
              <a:spcAft>
                <a:spcPts val="0"/>
              </a:spcAft>
              <a:buSzPts val="2080"/>
              <a:buNone/>
            </a:pPr>
            <a:endParaRPr/>
          </a:p>
        </p:txBody>
      </p:sp>
      <p:sp>
        <p:nvSpPr>
          <p:cNvPr id="679" name="Google Shape;679;g27c097032c6_0_245"/>
          <p:cNvSpPr txBox="1">
            <a:spLocks noGrp="1"/>
          </p:cNvSpPr>
          <p:nvPr>
            <p:ph type="body" idx="2"/>
          </p:nvPr>
        </p:nvSpPr>
        <p:spPr>
          <a:xfrm>
            <a:off x="468435" y="5886451"/>
            <a:ext cx="11432100" cy="612900"/>
          </a:xfrm>
          <a:prstGeom prst="rect">
            <a:avLst/>
          </a:prstGeom>
          <a:noFill/>
          <a:ln>
            <a:noFill/>
          </a:ln>
        </p:spPr>
        <p:txBody>
          <a:bodyPr spcFirstLastPara="1" wrap="square" lIns="91425" tIns="45700" rIns="91425" bIns="45700" anchor="t" anchorCtr="0">
            <a:noAutofit/>
          </a:bodyPr>
          <a:lstStyle/>
          <a:p>
            <a:pPr marL="228600" lvl="0" indent="-63500" algn="ctr" rtl="0">
              <a:lnSpc>
                <a:spcPct val="90000"/>
              </a:lnSpc>
              <a:spcBef>
                <a:spcPts val="0"/>
              </a:spcBef>
              <a:spcAft>
                <a:spcPts val="0"/>
              </a:spcAft>
              <a:buClr>
                <a:schemeClr val="lt1"/>
              </a:buClr>
              <a:buSzPts val="2600"/>
              <a:buNone/>
            </a:pPr>
            <a:endParaRPr/>
          </a:p>
        </p:txBody>
      </p:sp>
      <p:sp>
        <p:nvSpPr>
          <p:cNvPr id="680" name="Google Shape;680;g27c097032c6_0_245"/>
          <p:cNvSpPr txBox="1">
            <a:spLocks noGrp="1"/>
          </p:cNvSpPr>
          <p:nvPr>
            <p:ph type="body" idx="3"/>
          </p:nvPr>
        </p:nvSpPr>
        <p:spPr>
          <a:xfrm>
            <a:off x="4254825" y="835953"/>
            <a:ext cx="5928600" cy="5742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rgbClr val="FFC000"/>
              </a:buClr>
              <a:buSzPts val="4000"/>
              <a:buNone/>
            </a:pPr>
            <a:r>
              <a:rPr lang="en-GB" b="1"/>
              <a:t>Chat Feature</a:t>
            </a:r>
            <a:endParaRPr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684"/>
        <p:cNvGrpSpPr/>
        <p:nvPr/>
      </p:nvGrpSpPr>
      <p:grpSpPr>
        <a:xfrm>
          <a:off x="0" y="0"/>
          <a:ext cx="0" cy="0"/>
          <a:chOff x="0" y="0"/>
          <a:chExt cx="0" cy="0"/>
        </a:xfrm>
      </p:grpSpPr>
      <p:sp>
        <p:nvSpPr>
          <p:cNvPr id="685" name="Google Shape;685;g27c097032c6_0_251"/>
          <p:cNvSpPr txBox="1">
            <a:spLocks noGrp="1"/>
          </p:cNvSpPr>
          <p:nvPr>
            <p:ph type="body" idx="1"/>
          </p:nvPr>
        </p:nvSpPr>
        <p:spPr>
          <a:xfrm>
            <a:off x="468433" y="1803208"/>
            <a:ext cx="6510000" cy="45678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920"/>
              <a:buNone/>
            </a:pPr>
            <a:endParaRPr sz="1500">
              <a:solidFill>
                <a:srgbClr val="595959"/>
              </a:solidFill>
              <a:latin typeface="Lato"/>
              <a:ea typeface="Lato"/>
              <a:cs typeface="Lato"/>
              <a:sym typeface="Lato"/>
            </a:endParaRPr>
          </a:p>
          <a:p>
            <a:pPr marL="457200" lvl="0" indent="-323850" algn="l" rtl="0">
              <a:lnSpc>
                <a:spcPct val="100000"/>
              </a:lnSpc>
              <a:spcBef>
                <a:spcPts val="0"/>
              </a:spcBef>
              <a:spcAft>
                <a:spcPts val="0"/>
              </a:spcAft>
              <a:buClr>
                <a:srgbClr val="595959"/>
              </a:buClr>
              <a:buSzPts val="1500"/>
              <a:buFont typeface="Times New Roman"/>
              <a:buChar char="●"/>
            </a:pPr>
            <a:r>
              <a:rPr lang="en-GB" sz="1500">
                <a:solidFill>
                  <a:srgbClr val="595959"/>
                </a:solidFill>
                <a:latin typeface="Times New Roman"/>
                <a:ea typeface="Times New Roman"/>
                <a:cs typeface="Times New Roman"/>
                <a:sym typeface="Times New Roman"/>
              </a:rPr>
              <a:t>Video Link</a:t>
            </a:r>
            <a:endParaRPr sz="1500">
              <a:solidFill>
                <a:srgbClr val="595959"/>
              </a:solidFill>
              <a:latin typeface="Times New Roman"/>
              <a:ea typeface="Times New Roman"/>
              <a:cs typeface="Times New Roman"/>
              <a:sym typeface="Times New Roman"/>
            </a:endParaRPr>
          </a:p>
          <a:p>
            <a:pPr marL="914400" lvl="1" indent="-311150" algn="l" rtl="0">
              <a:lnSpc>
                <a:spcPct val="100000"/>
              </a:lnSpc>
              <a:spcBef>
                <a:spcPts val="0"/>
              </a:spcBef>
              <a:spcAft>
                <a:spcPts val="0"/>
              </a:spcAft>
              <a:buClr>
                <a:srgbClr val="595959"/>
              </a:buClr>
              <a:buSzPts val="1300"/>
              <a:buFont typeface="Times New Roman"/>
              <a:buChar char="○"/>
            </a:pPr>
            <a:r>
              <a:rPr lang="en-GB" sz="1300" u="sng">
                <a:solidFill>
                  <a:srgbClr val="1C3678"/>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Video Link</a:t>
            </a:r>
            <a:r>
              <a:rPr lang="en-GB" sz="1300">
                <a:solidFill>
                  <a:srgbClr val="595959"/>
                </a:solidFill>
                <a:latin typeface="Times New Roman"/>
                <a:ea typeface="Times New Roman"/>
                <a:cs typeface="Times New Roman"/>
                <a:sym typeface="Times New Roman"/>
              </a:rPr>
              <a:t> (No Audio)</a:t>
            </a:r>
            <a:endParaRPr sz="1300">
              <a:solidFill>
                <a:srgbClr val="595959"/>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920"/>
              <a:buNone/>
            </a:pPr>
            <a:endParaRPr sz="1300">
              <a:solidFill>
                <a:srgbClr val="595959"/>
              </a:solidFill>
              <a:latin typeface="Times New Roman"/>
              <a:ea typeface="Times New Roman"/>
              <a:cs typeface="Times New Roman"/>
              <a:sym typeface="Times New Roman"/>
            </a:endParaRPr>
          </a:p>
          <a:p>
            <a:pPr marL="457200" lvl="0" indent="-323850" algn="l" rtl="0">
              <a:lnSpc>
                <a:spcPct val="100000"/>
              </a:lnSpc>
              <a:spcBef>
                <a:spcPts val="0"/>
              </a:spcBef>
              <a:spcAft>
                <a:spcPts val="0"/>
              </a:spcAft>
              <a:buClr>
                <a:srgbClr val="595959"/>
              </a:buClr>
              <a:buSzPts val="1500"/>
              <a:buFont typeface="Times New Roman"/>
              <a:buChar char="●"/>
            </a:pPr>
            <a:r>
              <a:rPr lang="en-GB" sz="1500">
                <a:solidFill>
                  <a:srgbClr val="595959"/>
                </a:solidFill>
                <a:latin typeface="Times New Roman"/>
                <a:ea typeface="Times New Roman"/>
                <a:cs typeface="Times New Roman"/>
                <a:sym typeface="Times New Roman"/>
              </a:rPr>
              <a:t>MealConnect Guide</a:t>
            </a:r>
            <a:endParaRPr sz="1500">
              <a:solidFill>
                <a:srgbClr val="595959"/>
              </a:solidFill>
              <a:latin typeface="Times New Roman"/>
              <a:ea typeface="Times New Roman"/>
              <a:cs typeface="Times New Roman"/>
              <a:sym typeface="Times New Roman"/>
            </a:endParaRPr>
          </a:p>
          <a:p>
            <a:pPr marL="914400" lvl="1" indent="-311150" algn="l" rtl="0">
              <a:lnSpc>
                <a:spcPct val="100000"/>
              </a:lnSpc>
              <a:spcBef>
                <a:spcPts val="0"/>
              </a:spcBef>
              <a:spcAft>
                <a:spcPts val="0"/>
              </a:spcAft>
              <a:buClr>
                <a:srgbClr val="595959"/>
              </a:buClr>
              <a:buSzPts val="1300"/>
              <a:buFont typeface="Times New Roman"/>
              <a:buChar char="○"/>
            </a:pPr>
            <a:r>
              <a:rPr lang="en-GB" sz="1300" u="sng">
                <a:solidFill>
                  <a:srgbClr val="1C3678"/>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Step by Step Guide - PDF</a:t>
            </a:r>
            <a:endParaRPr sz="1300">
              <a:solidFill>
                <a:srgbClr val="595959"/>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920"/>
              <a:buNone/>
            </a:pPr>
            <a:endParaRPr sz="1300">
              <a:solidFill>
                <a:srgbClr val="595959"/>
              </a:solidFill>
              <a:latin typeface="Times New Roman"/>
              <a:ea typeface="Times New Roman"/>
              <a:cs typeface="Times New Roman"/>
              <a:sym typeface="Times New Roman"/>
            </a:endParaRPr>
          </a:p>
          <a:p>
            <a:pPr marL="457200" lvl="0" indent="-323850" algn="l" rtl="0">
              <a:lnSpc>
                <a:spcPct val="100000"/>
              </a:lnSpc>
              <a:spcBef>
                <a:spcPts val="0"/>
              </a:spcBef>
              <a:spcAft>
                <a:spcPts val="0"/>
              </a:spcAft>
              <a:buClr>
                <a:srgbClr val="595959"/>
              </a:buClr>
              <a:buSzPts val="1500"/>
              <a:buFont typeface="Times New Roman"/>
              <a:buChar char="●"/>
            </a:pPr>
            <a:r>
              <a:rPr lang="en-GB" sz="1500">
                <a:solidFill>
                  <a:srgbClr val="595959"/>
                </a:solidFill>
                <a:latin typeface="Times New Roman"/>
                <a:ea typeface="Times New Roman"/>
                <a:cs typeface="Times New Roman"/>
                <a:sym typeface="Times New Roman"/>
              </a:rPr>
              <a:t>What it looks like </a:t>
            </a:r>
            <a:endParaRPr sz="1500">
              <a:solidFill>
                <a:srgbClr val="595959"/>
              </a:solidFill>
              <a:latin typeface="Times New Roman"/>
              <a:ea typeface="Times New Roman"/>
              <a:cs typeface="Times New Roman"/>
              <a:sym typeface="Times New Roman"/>
            </a:endParaRPr>
          </a:p>
          <a:p>
            <a:pPr marL="914400" lvl="1" indent="-323850" algn="l" rtl="0">
              <a:lnSpc>
                <a:spcPct val="100000"/>
              </a:lnSpc>
              <a:spcBef>
                <a:spcPts val="0"/>
              </a:spcBef>
              <a:spcAft>
                <a:spcPts val="0"/>
              </a:spcAft>
              <a:buClr>
                <a:srgbClr val="595959"/>
              </a:buClr>
              <a:buSzPts val="1500"/>
              <a:buFont typeface="Times New Roman"/>
              <a:buChar char="○"/>
            </a:pPr>
            <a:r>
              <a:rPr lang="en-GB" sz="1500">
                <a:solidFill>
                  <a:srgbClr val="595959"/>
                </a:solidFill>
                <a:latin typeface="Times New Roman"/>
                <a:ea typeface="Times New Roman"/>
                <a:cs typeface="Times New Roman"/>
                <a:sym typeface="Times New Roman"/>
              </a:rPr>
              <a:t>Let’s go live</a:t>
            </a:r>
            <a:endParaRPr sz="1500">
              <a:solidFill>
                <a:srgbClr val="595959"/>
              </a:solidFill>
              <a:latin typeface="Times New Roman"/>
              <a:ea typeface="Times New Roman"/>
              <a:cs typeface="Times New Roman"/>
              <a:sym typeface="Times New Roman"/>
            </a:endParaRPr>
          </a:p>
        </p:txBody>
      </p:sp>
      <p:sp>
        <p:nvSpPr>
          <p:cNvPr id="686" name="Google Shape;686;g27c097032c6_0_251"/>
          <p:cNvSpPr txBox="1">
            <a:spLocks noGrp="1"/>
          </p:cNvSpPr>
          <p:nvPr>
            <p:ph type="body" idx="4"/>
          </p:nvPr>
        </p:nvSpPr>
        <p:spPr>
          <a:xfrm>
            <a:off x="4254825" y="854753"/>
            <a:ext cx="5928600" cy="5274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rgbClr val="FFC000"/>
              </a:buClr>
              <a:buSzPts val="4000"/>
              <a:buNone/>
            </a:pPr>
            <a:r>
              <a:rPr lang="en-GB" b="1"/>
              <a:t>Chat Feature</a:t>
            </a:r>
            <a:endParaRPr b="1"/>
          </a:p>
        </p:txBody>
      </p:sp>
      <p:pic>
        <p:nvPicPr>
          <p:cNvPr id="687" name="Google Shape;687;g27c097032c6_0_251"/>
          <p:cNvPicPr preferRelativeResize="0"/>
          <p:nvPr/>
        </p:nvPicPr>
        <p:blipFill rotWithShape="1">
          <a:blip r:embed="rId5">
            <a:alphaModFix/>
          </a:blip>
          <a:srcRect/>
          <a:stretch/>
        </p:blipFill>
        <p:spPr>
          <a:xfrm>
            <a:off x="4397475" y="1683100"/>
            <a:ext cx="2297888" cy="4948690"/>
          </a:xfrm>
          <a:prstGeom prst="rect">
            <a:avLst/>
          </a:prstGeom>
          <a:noFill/>
          <a:ln>
            <a:noFill/>
          </a:ln>
        </p:spPr>
      </p:pic>
      <p:pic>
        <p:nvPicPr>
          <p:cNvPr id="688" name="Google Shape;688;g27c097032c6_0_251"/>
          <p:cNvPicPr preferRelativeResize="0"/>
          <p:nvPr/>
        </p:nvPicPr>
        <p:blipFill rotWithShape="1">
          <a:blip r:embed="rId6">
            <a:alphaModFix/>
          </a:blip>
          <a:srcRect/>
          <a:stretch/>
        </p:blipFill>
        <p:spPr>
          <a:xfrm>
            <a:off x="7459462" y="1683112"/>
            <a:ext cx="2297888" cy="494869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692"/>
        <p:cNvGrpSpPr/>
        <p:nvPr/>
      </p:nvGrpSpPr>
      <p:grpSpPr>
        <a:xfrm>
          <a:off x="0" y="0"/>
          <a:ext cx="0" cy="0"/>
          <a:chOff x="0" y="0"/>
          <a:chExt cx="0" cy="0"/>
        </a:xfrm>
      </p:grpSpPr>
      <p:sp>
        <p:nvSpPr>
          <p:cNvPr id="693" name="Google Shape;693;g27c097032c6_0_0"/>
          <p:cNvSpPr txBox="1">
            <a:spLocks noGrp="1"/>
          </p:cNvSpPr>
          <p:nvPr>
            <p:ph type="body" idx="1"/>
          </p:nvPr>
        </p:nvSpPr>
        <p:spPr>
          <a:xfrm>
            <a:off x="528001" y="2339800"/>
            <a:ext cx="11054400" cy="4238400"/>
          </a:xfrm>
          <a:prstGeom prst="rect">
            <a:avLst/>
          </a:prstGeom>
          <a:noFill/>
          <a:ln>
            <a:noFill/>
          </a:ln>
        </p:spPr>
        <p:txBody>
          <a:bodyPr spcFirstLastPara="1" wrap="square" lIns="91425" tIns="45700" rIns="91425" bIns="45700" anchor="t" anchorCtr="0">
            <a:normAutofit/>
          </a:bodyPr>
          <a:lstStyle/>
          <a:p>
            <a:pPr marL="457200" lvl="0" indent="-393700" algn="l" rtl="0">
              <a:lnSpc>
                <a:spcPct val="80000"/>
              </a:lnSpc>
              <a:spcBef>
                <a:spcPts val="0"/>
              </a:spcBef>
              <a:spcAft>
                <a:spcPts val="0"/>
              </a:spcAft>
              <a:buSzPts val="2600"/>
              <a:buChar char="•"/>
            </a:pPr>
            <a:r>
              <a:rPr lang="en-GB" sz="2600"/>
              <a:t>A copy of your current General Liability Insurance Certificate– must cover your distribution location and name the Los Angeles Regional Food Bank as an additional insured (minimum coverage $300,000 per occurrence)</a:t>
            </a:r>
            <a:endParaRPr sz="2600"/>
          </a:p>
          <a:p>
            <a:pPr marL="457200" lvl="0" indent="-393700" algn="l" rtl="0">
              <a:lnSpc>
                <a:spcPct val="80000"/>
              </a:lnSpc>
              <a:spcBef>
                <a:spcPts val="0"/>
              </a:spcBef>
              <a:spcAft>
                <a:spcPts val="0"/>
              </a:spcAft>
              <a:buSzPts val="2600"/>
              <a:buChar char="•"/>
            </a:pPr>
            <a:r>
              <a:rPr lang="en-GB" sz="2600"/>
              <a:t>A list of the current Board of Directors or Church’s Organization Chart</a:t>
            </a:r>
            <a:endParaRPr sz="2600"/>
          </a:p>
          <a:p>
            <a:pPr marL="457200" lvl="0" indent="-393700" algn="l" rtl="0">
              <a:lnSpc>
                <a:spcPct val="80000"/>
              </a:lnSpc>
              <a:spcBef>
                <a:spcPts val="0"/>
              </a:spcBef>
              <a:spcAft>
                <a:spcPts val="0"/>
              </a:spcAft>
              <a:buSzPts val="2600"/>
              <a:buChar char="•"/>
            </a:pPr>
            <a:r>
              <a:rPr lang="en-GB" sz="2600"/>
              <a:t>ServSafe California Food Handler certificate, please visit the website </a:t>
            </a:r>
            <a:r>
              <a:rPr lang="en-GB" sz="2600" u="sng">
                <a:solidFill>
                  <a:schemeClr val="hlink"/>
                </a:solidFill>
                <a:hlinkClick r:id="rId3"/>
              </a:rPr>
              <a:t>www.servsafe.com</a:t>
            </a:r>
            <a:r>
              <a:rPr lang="en-GB" sz="2600"/>
              <a:t> (Onsites) or www.cafoodhandlers.com (Pantries)</a:t>
            </a:r>
            <a:endParaRPr sz="2600"/>
          </a:p>
          <a:p>
            <a:pPr marL="457200" lvl="0" indent="-393700" algn="l" rtl="0">
              <a:lnSpc>
                <a:spcPct val="80000"/>
              </a:lnSpc>
              <a:spcBef>
                <a:spcPts val="0"/>
              </a:spcBef>
              <a:spcAft>
                <a:spcPts val="0"/>
              </a:spcAft>
              <a:buSzPts val="2600"/>
              <a:buChar char="•"/>
            </a:pPr>
            <a:r>
              <a:rPr lang="en-GB" sz="2600"/>
              <a:t>(LARFB provides a discount only for CA food handlers)</a:t>
            </a:r>
            <a:endParaRPr sz="2600"/>
          </a:p>
          <a:p>
            <a:pPr marL="457200" lvl="0" indent="-393700" algn="l" rtl="0">
              <a:lnSpc>
                <a:spcPct val="80000"/>
              </a:lnSpc>
              <a:spcBef>
                <a:spcPts val="0"/>
              </a:spcBef>
              <a:spcAft>
                <a:spcPts val="0"/>
              </a:spcAft>
              <a:buSzPts val="2600"/>
              <a:buChar char="•"/>
            </a:pPr>
            <a:r>
              <a:rPr lang="en-GB" sz="2600"/>
              <a:t>A pamphlet or summary of services provided by your organization. Churches may submit weekly bulletins.</a:t>
            </a:r>
            <a:endParaRPr sz="2600"/>
          </a:p>
          <a:p>
            <a:pPr marL="457200" lvl="0" indent="-393700" algn="l" rtl="0">
              <a:lnSpc>
                <a:spcPct val="80000"/>
              </a:lnSpc>
              <a:spcBef>
                <a:spcPts val="0"/>
              </a:spcBef>
              <a:spcAft>
                <a:spcPts val="0"/>
              </a:spcAft>
              <a:buSzPts val="2600"/>
              <a:buChar char="•"/>
            </a:pPr>
            <a:r>
              <a:rPr lang="en-GB" sz="2600"/>
              <a:t>A copy of a voided check from the organization, imprinted with the current address of the organization</a:t>
            </a:r>
            <a:endParaRPr sz="2600"/>
          </a:p>
        </p:txBody>
      </p:sp>
      <p:sp>
        <p:nvSpPr>
          <p:cNvPr id="694" name="Google Shape;694;g27c097032c6_0_0"/>
          <p:cNvSpPr txBox="1">
            <a:spLocks noGrp="1"/>
          </p:cNvSpPr>
          <p:nvPr>
            <p:ph type="body" idx="3"/>
          </p:nvPr>
        </p:nvSpPr>
        <p:spPr>
          <a:xfrm>
            <a:off x="4254827" y="478456"/>
            <a:ext cx="5928600" cy="1194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C000"/>
              </a:buClr>
              <a:buSzPts val="4000"/>
              <a:buNone/>
            </a:pPr>
            <a:r>
              <a:rPr lang="en-GB"/>
              <a:t>Program Requirements</a:t>
            </a:r>
            <a:endParaRPr/>
          </a:p>
          <a:p>
            <a:pPr marL="0" lvl="0" indent="0" algn="l" rtl="0">
              <a:lnSpc>
                <a:spcPct val="90000"/>
              </a:lnSpc>
              <a:spcBef>
                <a:spcPts val="0"/>
              </a:spcBef>
              <a:spcAft>
                <a:spcPts val="0"/>
              </a:spcAft>
              <a:buClr>
                <a:srgbClr val="FFC000"/>
              </a:buClr>
              <a:buSzPts val="40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g2f2da9b86e6_2_975"/>
          <p:cNvSpPr txBox="1">
            <a:spLocks noGrp="1"/>
          </p:cNvSpPr>
          <p:nvPr>
            <p:ph type="body" idx="1"/>
          </p:nvPr>
        </p:nvSpPr>
        <p:spPr>
          <a:xfrm>
            <a:off x="599025" y="4562400"/>
            <a:ext cx="11222400" cy="10575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endParaRPr/>
          </a:p>
          <a:p>
            <a:pPr marL="0" lvl="0" indent="0" algn="ctr" rtl="0">
              <a:lnSpc>
                <a:spcPct val="90000"/>
              </a:lnSpc>
              <a:spcBef>
                <a:spcPts val="0"/>
              </a:spcBef>
              <a:spcAft>
                <a:spcPts val="0"/>
              </a:spcAft>
              <a:buClr>
                <a:srgbClr val="FFC000"/>
              </a:buClr>
              <a:buSzPts val="2800"/>
              <a:buNone/>
            </a:pPr>
            <a:endParaRPr/>
          </a:p>
        </p:txBody>
      </p:sp>
      <p:sp>
        <p:nvSpPr>
          <p:cNvPr id="549" name="Google Shape;549;g2f2da9b86e6_2_975"/>
          <p:cNvSpPr txBox="1">
            <a:spLocks noGrp="1"/>
          </p:cNvSpPr>
          <p:nvPr>
            <p:ph type="body" idx="3"/>
          </p:nvPr>
        </p:nvSpPr>
        <p:spPr>
          <a:xfrm>
            <a:off x="2848800" y="781100"/>
            <a:ext cx="7641600" cy="650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C000"/>
              </a:buClr>
              <a:buSzPts val="3700"/>
              <a:buNone/>
            </a:pPr>
            <a:r>
              <a:rPr lang="en-GB" sz="5000">
                <a:latin typeface="Times New Roman"/>
                <a:ea typeface="Times New Roman"/>
                <a:cs typeface="Times New Roman"/>
                <a:sym typeface="Times New Roman"/>
              </a:rPr>
              <a:t>PROGRAM OVERVIEW</a:t>
            </a:r>
            <a:endParaRPr sz="5000">
              <a:latin typeface="Times New Roman"/>
              <a:ea typeface="Times New Roman"/>
              <a:cs typeface="Times New Roman"/>
              <a:sym typeface="Times New Roman"/>
            </a:endParaRPr>
          </a:p>
        </p:txBody>
      </p:sp>
      <p:sp>
        <p:nvSpPr>
          <p:cNvPr id="550" name="Google Shape;550;g2f2da9b86e6_2_975"/>
          <p:cNvSpPr txBox="1"/>
          <p:nvPr/>
        </p:nvSpPr>
        <p:spPr>
          <a:xfrm>
            <a:off x="0" y="1897675"/>
            <a:ext cx="12290400" cy="4960200"/>
          </a:xfrm>
          <a:prstGeom prst="rect">
            <a:avLst/>
          </a:prstGeom>
          <a:noFill/>
          <a:ln>
            <a:noFill/>
          </a:ln>
        </p:spPr>
        <p:txBody>
          <a:bodyPr spcFirstLastPara="1" wrap="square" lIns="91425" tIns="45700" rIns="91425" bIns="45700" anchor="t" anchorCtr="0">
            <a:normAutofit/>
          </a:bodyPr>
          <a:lstStyle/>
          <a:p>
            <a:pPr marL="457200" lvl="0" indent="-419100" algn="l" rtl="0">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Extra Helpings was originally established as a service to facilitate donations from restaurants and hotels but now focuses mainly on Retail Donors.</a:t>
            </a:r>
            <a:endParaRPr sz="3000">
              <a:solidFill>
                <a:srgbClr val="000000"/>
              </a:solidFill>
              <a:latin typeface="Times New Roman"/>
              <a:ea typeface="Times New Roman"/>
              <a:cs typeface="Times New Roman"/>
              <a:sym typeface="Times New Roman"/>
            </a:endParaRPr>
          </a:p>
          <a:p>
            <a:pPr marL="457200" lvl="0" indent="-419100" algn="l" rtl="0">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Retail Store donations are routed directly to an agency. </a:t>
            </a:r>
            <a:endParaRPr sz="3000">
              <a:solidFill>
                <a:srgbClr val="000000"/>
              </a:solidFill>
              <a:latin typeface="Times New Roman"/>
              <a:ea typeface="Times New Roman"/>
              <a:cs typeface="Times New Roman"/>
              <a:sym typeface="Times New Roman"/>
            </a:endParaRPr>
          </a:p>
          <a:p>
            <a:pPr marL="457200" lvl="0" indent="-419100" algn="l" rtl="0">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Donors are matched to nearby agencies to ensure that donations are distributed as quickly as possible. </a:t>
            </a:r>
            <a:endParaRPr sz="3000">
              <a:solidFill>
                <a:srgbClr val="000000"/>
              </a:solidFill>
              <a:latin typeface="Times New Roman"/>
              <a:ea typeface="Times New Roman"/>
              <a:cs typeface="Times New Roman"/>
              <a:sym typeface="Times New Roman"/>
            </a:endParaRPr>
          </a:p>
          <a:p>
            <a:pPr marL="457200" lvl="0" indent="-419100" algn="l" rtl="0">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Items available through the Extra Helpings program can include frozen, refrigerated foods, baked goods, produce, eggs, meat, dairy products, and occasionally non-food items.</a:t>
            </a:r>
            <a:endParaRPr sz="2000">
              <a:solidFill>
                <a:srgbClr val="000000"/>
              </a:solidFill>
              <a:latin typeface="Times New Roman"/>
              <a:ea typeface="Times New Roman"/>
              <a:cs typeface="Times New Roman"/>
              <a:sym typeface="Times New Roman"/>
            </a:endParaRPr>
          </a:p>
          <a:p>
            <a:pPr marL="457200" lvl="0" indent="-419100" algn="l" rtl="0">
              <a:spcBef>
                <a:spcPts val="0"/>
              </a:spcBef>
              <a:spcAft>
                <a:spcPts val="0"/>
              </a:spcAft>
              <a:buClr>
                <a:srgbClr val="006600"/>
              </a:buClr>
              <a:buSzPts val="3000"/>
              <a:buChar char="•"/>
            </a:pPr>
            <a:r>
              <a:rPr lang="en-GB" sz="3000">
                <a:solidFill>
                  <a:srgbClr val="000000"/>
                </a:solidFill>
                <a:latin typeface="Times New Roman"/>
                <a:ea typeface="Times New Roman"/>
                <a:cs typeface="Times New Roman"/>
                <a:sym typeface="Times New Roman"/>
              </a:rPr>
              <a:t>Pantry Agencies that participate in this program are </a:t>
            </a:r>
            <a:r>
              <a:rPr lang="en-GB" sz="3000" b="1">
                <a:solidFill>
                  <a:srgbClr val="000000"/>
                </a:solidFill>
                <a:latin typeface="Times New Roman"/>
                <a:ea typeface="Times New Roman"/>
                <a:cs typeface="Times New Roman"/>
                <a:sym typeface="Times New Roman"/>
              </a:rPr>
              <a:t>required </a:t>
            </a:r>
            <a:r>
              <a:rPr lang="en-GB" sz="3000">
                <a:solidFill>
                  <a:srgbClr val="000000"/>
                </a:solidFill>
                <a:latin typeface="Times New Roman"/>
                <a:ea typeface="Times New Roman"/>
                <a:cs typeface="Times New Roman"/>
                <a:sym typeface="Times New Roman"/>
              </a:rPr>
              <a:t>to distribute at least once per week prior to applying to the program.</a:t>
            </a:r>
            <a:endParaRPr sz="3000">
              <a:solidFill>
                <a:srgbClr val="0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g2f2da9b86e6_2_981"/>
          <p:cNvSpPr txBox="1">
            <a:spLocks noGrp="1"/>
          </p:cNvSpPr>
          <p:nvPr>
            <p:ph type="body" idx="1"/>
          </p:nvPr>
        </p:nvSpPr>
        <p:spPr>
          <a:xfrm>
            <a:off x="599025" y="4562400"/>
            <a:ext cx="11222400" cy="10575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endParaRPr/>
          </a:p>
          <a:p>
            <a:pPr marL="0" lvl="0" indent="0" algn="ctr" rtl="0">
              <a:lnSpc>
                <a:spcPct val="90000"/>
              </a:lnSpc>
              <a:spcBef>
                <a:spcPts val="0"/>
              </a:spcBef>
              <a:spcAft>
                <a:spcPts val="0"/>
              </a:spcAft>
              <a:buClr>
                <a:srgbClr val="FFC000"/>
              </a:buClr>
              <a:buSzPts val="2800"/>
              <a:buNone/>
            </a:pPr>
            <a:endParaRPr/>
          </a:p>
        </p:txBody>
      </p:sp>
      <p:sp>
        <p:nvSpPr>
          <p:cNvPr id="556" name="Google Shape;556;g2f2da9b86e6_2_981"/>
          <p:cNvSpPr txBox="1">
            <a:spLocks noGrp="1"/>
          </p:cNvSpPr>
          <p:nvPr>
            <p:ph type="body" idx="3"/>
          </p:nvPr>
        </p:nvSpPr>
        <p:spPr>
          <a:xfrm>
            <a:off x="2848800" y="781100"/>
            <a:ext cx="7641600" cy="650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C000"/>
              </a:buClr>
              <a:buSzPts val="3700"/>
              <a:buNone/>
            </a:pPr>
            <a:r>
              <a:rPr lang="en-GB" sz="5000">
                <a:latin typeface="Times New Roman"/>
                <a:ea typeface="Times New Roman"/>
                <a:cs typeface="Times New Roman"/>
                <a:sym typeface="Times New Roman"/>
              </a:rPr>
              <a:t>FUN FACTS</a:t>
            </a:r>
            <a:endParaRPr sz="5000">
              <a:latin typeface="Times New Roman"/>
              <a:ea typeface="Times New Roman"/>
              <a:cs typeface="Times New Roman"/>
              <a:sym typeface="Times New Roman"/>
            </a:endParaRPr>
          </a:p>
        </p:txBody>
      </p:sp>
      <p:sp>
        <p:nvSpPr>
          <p:cNvPr id="557" name="Google Shape;557;g2f2da9b86e6_2_981"/>
          <p:cNvSpPr txBox="1"/>
          <p:nvPr/>
        </p:nvSpPr>
        <p:spPr>
          <a:xfrm>
            <a:off x="0" y="2042700"/>
            <a:ext cx="12192000" cy="4815300"/>
          </a:xfrm>
          <a:prstGeom prst="rect">
            <a:avLst/>
          </a:prstGeom>
          <a:noFill/>
          <a:ln>
            <a:noFill/>
          </a:ln>
        </p:spPr>
        <p:txBody>
          <a:bodyPr spcFirstLastPara="1" wrap="square" lIns="91425" tIns="45700" rIns="91425" bIns="45700" anchor="t" anchorCtr="0">
            <a:normAutofit/>
          </a:bodyPr>
          <a:lstStyle/>
          <a:p>
            <a:pPr marL="457200" lvl="0" indent="-419100" algn="l" rtl="0">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Let’s talk numbers</a:t>
            </a:r>
            <a:endParaRPr sz="3000">
              <a:solidFill>
                <a:srgbClr val="000000"/>
              </a:solidFill>
              <a:latin typeface="Times New Roman"/>
              <a:ea typeface="Times New Roman"/>
              <a:cs typeface="Times New Roman"/>
              <a:sym typeface="Times New Roman"/>
            </a:endParaRPr>
          </a:p>
          <a:p>
            <a:pPr marL="914400" lvl="1" indent="-419100" algn="l" rtl="0">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2023 Totals</a:t>
            </a:r>
            <a:endParaRPr sz="3000">
              <a:solidFill>
                <a:srgbClr val="000000"/>
              </a:solidFill>
              <a:latin typeface="Times New Roman"/>
              <a:ea typeface="Times New Roman"/>
              <a:cs typeface="Times New Roman"/>
              <a:sym typeface="Times New Roman"/>
            </a:endParaRPr>
          </a:p>
          <a:p>
            <a:pPr marL="1371600" lvl="2" indent="-419100" algn="l" rtl="0">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28,366,373</a:t>
            </a:r>
            <a:endParaRPr sz="3000">
              <a:solidFill>
                <a:srgbClr val="000000"/>
              </a:solidFill>
              <a:latin typeface="Times New Roman"/>
              <a:ea typeface="Times New Roman"/>
              <a:cs typeface="Times New Roman"/>
              <a:sym typeface="Times New Roman"/>
            </a:endParaRPr>
          </a:p>
          <a:p>
            <a:pPr marL="914400" lvl="1" indent="-419100" algn="l" rtl="0">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2</a:t>
            </a:r>
            <a:r>
              <a:rPr lang="en-GB" sz="3000">
                <a:latin typeface="Times New Roman"/>
                <a:ea typeface="Times New Roman"/>
                <a:cs typeface="Times New Roman"/>
                <a:sym typeface="Times New Roman"/>
              </a:rPr>
              <a:t>0</a:t>
            </a:r>
            <a:r>
              <a:rPr lang="en-GB" sz="3000">
                <a:solidFill>
                  <a:srgbClr val="000000"/>
                </a:solidFill>
                <a:latin typeface="Times New Roman"/>
                <a:ea typeface="Times New Roman"/>
                <a:cs typeface="Times New Roman"/>
                <a:sym typeface="Times New Roman"/>
              </a:rPr>
              <a:t>24</a:t>
            </a:r>
            <a:endParaRPr sz="3000">
              <a:solidFill>
                <a:srgbClr val="000000"/>
              </a:solidFill>
              <a:latin typeface="Times New Roman"/>
              <a:ea typeface="Times New Roman"/>
              <a:cs typeface="Times New Roman"/>
              <a:sym typeface="Times New Roman"/>
            </a:endParaRPr>
          </a:p>
          <a:p>
            <a:pPr marL="1371600" lvl="2" indent="-419100" algn="l" rtl="0">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13,713,559 pounds</a:t>
            </a:r>
            <a:endParaRPr sz="3000">
              <a:solidFill>
                <a:srgbClr val="000000"/>
              </a:solidFill>
              <a:latin typeface="Times New Roman"/>
              <a:ea typeface="Times New Roman"/>
              <a:cs typeface="Times New Roman"/>
              <a:sym typeface="Times New Roman"/>
            </a:endParaRPr>
          </a:p>
          <a:p>
            <a:pPr marL="914400" lvl="1" indent="-419100" algn="l" rtl="0">
              <a:spcBef>
                <a:spcPts val="0"/>
              </a:spcBef>
              <a:spcAft>
                <a:spcPts val="0"/>
              </a:spcAft>
              <a:buClr>
                <a:srgbClr val="006600"/>
              </a:buClr>
              <a:buSzPts val="3000"/>
              <a:buFont typeface="Times New Roman"/>
              <a:buChar char="•"/>
            </a:pPr>
            <a:r>
              <a:rPr lang="en-GB" sz="3000">
                <a:latin typeface="Times New Roman"/>
                <a:ea typeface="Times New Roman"/>
                <a:cs typeface="Times New Roman"/>
                <a:sym typeface="Times New Roman"/>
              </a:rPr>
              <a:t>3</a:t>
            </a:r>
            <a:r>
              <a:rPr lang="en-GB" sz="3000">
                <a:solidFill>
                  <a:srgbClr val="000000"/>
                </a:solidFill>
                <a:latin typeface="Times New Roman"/>
                <a:ea typeface="Times New Roman"/>
                <a:cs typeface="Times New Roman"/>
                <a:sym typeface="Times New Roman"/>
              </a:rPr>
              <a:t>% higher than last year</a:t>
            </a:r>
            <a:endParaRPr sz="3000">
              <a:solidFill>
                <a:srgbClr val="000000"/>
              </a:solidFill>
              <a:latin typeface="Times New Roman"/>
              <a:ea typeface="Times New Roman"/>
              <a:cs typeface="Times New Roman"/>
              <a:sym typeface="Times New Roman"/>
            </a:endParaRPr>
          </a:p>
          <a:p>
            <a:pPr marL="457200" lvl="0" indent="-419100" algn="l" rtl="0">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Top Donors</a:t>
            </a:r>
            <a:endParaRPr sz="3000">
              <a:solidFill>
                <a:srgbClr val="000000"/>
              </a:solidFill>
              <a:latin typeface="Times New Roman"/>
              <a:ea typeface="Times New Roman"/>
              <a:cs typeface="Times New Roman"/>
              <a:sym typeface="Times New Roman"/>
            </a:endParaRPr>
          </a:p>
          <a:p>
            <a:pPr marL="914400" lvl="1" indent="-419100" algn="l" rtl="0">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Costco</a:t>
            </a:r>
            <a:endParaRPr sz="3000">
              <a:solidFill>
                <a:srgbClr val="000000"/>
              </a:solidFill>
              <a:latin typeface="Times New Roman"/>
              <a:ea typeface="Times New Roman"/>
              <a:cs typeface="Times New Roman"/>
              <a:sym typeface="Times New Roman"/>
            </a:endParaRPr>
          </a:p>
          <a:p>
            <a:pPr marL="914400" lvl="1" indent="-419100" algn="l" rtl="0">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Target</a:t>
            </a:r>
            <a:endParaRPr sz="3000">
              <a:solidFill>
                <a:srgbClr val="000000"/>
              </a:solidFill>
              <a:latin typeface="Times New Roman"/>
              <a:ea typeface="Times New Roman"/>
              <a:cs typeface="Times New Roman"/>
              <a:sym typeface="Times New Roman"/>
            </a:endParaRPr>
          </a:p>
          <a:p>
            <a:pPr marL="914400" lvl="1" indent="-419100" algn="l" rtl="0">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Amazon</a:t>
            </a:r>
            <a:endParaRPr sz="3000">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g2f2da9b86e6_2_987"/>
          <p:cNvSpPr txBox="1">
            <a:spLocks noGrp="1"/>
          </p:cNvSpPr>
          <p:nvPr>
            <p:ph type="body" idx="1"/>
          </p:nvPr>
        </p:nvSpPr>
        <p:spPr>
          <a:xfrm>
            <a:off x="599025" y="4562400"/>
            <a:ext cx="11222400" cy="10575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endParaRPr/>
          </a:p>
          <a:p>
            <a:pPr marL="0" lvl="0" indent="0" algn="ctr" rtl="0">
              <a:lnSpc>
                <a:spcPct val="90000"/>
              </a:lnSpc>
              <a:spcBef>
                <a:spcPts val="0"/>
              </a:spcBef>
              <a:spcAft>
                <a:spcPts val="0"/>
              </a:spcAft>
              <a:buClr>
                <a:srgbClr val="FFC000"/>
              </a:buClr>
              <a:buSzPts val="2800"/>
              <a:buNone/>
            </a:pPr>
            <a:endParaRPr/>
          </a:p>
        </p:txBody>
      </p:sp>
      <p:sp>
        <p:nvSpPr>
          <p:cNvPr id="563" name="Google Shape;563;g2f2da9b86e6_2_987"/>
          <p:cNvSpPr txBox="1">
            <a:spLocks noGrp="1"/>
          </p:cNvSpPr>
          <p:nvPr>
            <p:ph type="body" idx="3"/>
          </p:nvPr>
        </p:nvSpPr>
        <p:spPr>
          <a:xfrm>
            <a:off x="2857900" y="399575"/>
            <a:ext cx="7641600" cy="14775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FFC000"/>
              </a:buClr>
              <a:buSzPts val="3700"/>
              <a:buNone/>
            </a:pPr>
            <a:r>
              <a:rPr lang="en-GB" sz="5000">
                <a:latin typeface="Times New Roman"/>
                <a:ea typeface="Times New Roman"/>
                <a:cs typeface="Times New Roman"/>
                <a:sym typeface="Times New Roman"/>
              </a:rPr>
              <a:t>PROGRAM EXPECTATIONS</a:t>
            </a:r>
            <a:endParaRPr sz="5000">
              <a:latin typeface="Times New Roman"/>
              <a:ea typeface="Times New Roman"/>
              <a:cs typeface="Times New Roman"/>
              <a:sym typeface="Times New Roman"/>
            </a:endParaRPr>
          </a:p>
        </p:txBody>
      </p:sp>
      <p:sp>
        <p:nvSpPr>
          <p:cNvPr id="564" name="Google Shape;564;g2f2da9b86e6_2_987"/>
          <p:cNvSpPr txBox="1"/>
          <p:nvPr/>
        </p:nvSpPr>
        <p:spPr>
          <a:xfrm>
            <a:off x="0" y="2126750"/>
            <a:ext cx="12192000" cy="4731300"/>
          </a:xfrm>
          <a:prstGeom prst="rect">
            <a:avLst/>
          </a:prstGeom>
          <a:noFill/>
          <a:ln>
            <a:noFill/>
          </a:ln>
        </p:spPr>
        <p:txBody>
          <a:bodyPr spcFirstLastPara="1" wrap="square" lIns="91425" tIns="45700" rIns="91425" bIns="45700" anchor="t" anchorCtr="0">
            <a:noAutofit/>
          </a:bodyPr>
          <a:lstStyle/>
          <a:p>
            <a:pPr marL="457200" lvl="0" indent="-419100" algn="l" rtl="0">
              <a:lnSpc>
                <a:spcPct val="80000"/>
              </a:lnSpc>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All perishable food being transported must be covered with an insulated blanket unless a refrigerated truck is being used (You may receive one on agency approval and availability).</a:t>
            </a:r>
            <a:endParaRPr sz="3000">
              <a:solidFill>
                <a:srgbClr val="000000"/>
              </a:solidFill>
              <a:latin typeface="Times New Roman"/>
              <a:ea typeface="Times New Roman"/>
              <a:cs typeface="Times New Roman"/>
              <a:sym typeface="Times New Roman"/>
            </a:endParaRPr>
          </a:p>
          <a:p>
            <a:pPr marL="457200" lvl="0" indent="-419100" algn="l" rtl="0">
              <a:lnSpc>
                <a:spcPct val="80000"/>
              </a:lnSpc>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Temperatures should be taken at store and then once again at your agency.</a:t>
            </a:r>
            <a:endParaRPr sz="3000">
              <a:solidFill>
                <a:srgbClr val="000000"/>
              </a:solidFill>
              <a:latin typeface="Times New Roman"/>
              <a:ea typeface="Times New Roman"/>
              <a:cs typeface="Times New Roman"/>
              <a:sym typeface="Times New Roman"/>
            </a:endParaRPr>
          </a:p>
          <a:p>
            <a:pPr marL="457200" lvl="0" indent="-419100" algn="l" rtl="0">
              <a:lnSpc>
                <a:spcPct val="80000"/>
              </a:lnSpc>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Donations must be weighed by category and recorded on the Extra Helpings Donation Receipt. Donation Receipts can be pickied up at COI</a:t>
            </a:r>
            <a:endParaRPr sz="3000">
              <a:solidFill>
                <a:srgbClr val="000000"/>
              </a:solidFill>
              <a:latin typeface="Times New Roman"/>
              <a:ea typeface="Times New Roman"/>
              <a:cs typeface="Times New Roman"/>
              <a:sym typeface="Times New Roman"/>
            </a:endParaRPr>
          </a:p>
          <a:p>
            <a:pPr marL="457200" lvl="0" indent="-419100" algn="l" rtl="0">
              <a:lnSpc>
                <a:spcPct val="80000"/>
              </a:lnSpc>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Must submit poundage in Mealconnect of all donations picked up within 24 to 48 hrs</a:t>
            </a:r>
            <a:endParaRPr sz="3000">
              <a:solidFill>
                <a:srgbClr val="000000"/>
              </a:solidFill>
              <a:latin typeface="Times New Roman"/>
              <a:ea typeface="Times New Roman"/>
              <a:cs typeface="Times New Roman"/>
              <a:sym typeface="Times New Roman"/>
            </a:endParaRPr>
          </a:p>
          <a:p>
            <a:pPr marL="457200" lvl="0" indent="-419100" algn="l" rtl="0">
              <a:lnSpc>
                <a:spcPct val="80000"/>
              </a:lnSpc>
              <a:spcBef>
                <a:spcPts val="0"/>
              </a:spcBef>
              <a:spcAft>
                <a:spcPts val="0"/>
              </a:spcAft>
              <a:buClr>
                <a:srgbClr val="006600"/>
              </a:buClr>
              <a:buSzPts val="3000"/>
              <a:buChar char="•"/>
            </a:pPr>
            <a:r>
              <a:rPr lang="en-GB" sz="3000">
                <a:solidFill>
                  <a:srgbClr val="000000"/>
                </a:solidFill>
                <a:latin typeface="Times New Roman"/>
                <a:ea typeface="Times New Roman"/>
                <a:cs typeface="Times New Roman"/>
                <a:sym typeface="Times New Roman"/>
              </a:rPr>
              <a:t>Pantry Agency </a:t>
            </a:r>
            <a:r>
              <a:rPr lang="en-GB" sz="3000" b="1">
                <a:solidFill>
                  <a:srgbClr val="000000"/>
                </a:solidFill>
                <a:latin typeface="Times New Roman"/>
                <a:ea typeface="Times New Roman"/>
                <a:cs typeface="Times New Roman"/>
                <a:sym typeface="Times New Roman"/>
              </a:rPr>
              <a:t>must </a:t>
            </a:r>
            <a:r>
              <a:rPr lang="en-GB" sz="3000">
                <a:solidFill>
                  <a:srgbClr val="000000"/>
                </a:solidFill>
                <a:latin typeface="Times New Roman"/>
                <a:ea typeface="Times New Roman"/>
                <a:cs typeface="Times New Roman"/>
                <a:sym typeface="Times New Roman"/>
              </a:rPr>
              <a:t>distribute at least once a week</a:t>
            </a:r>
            <a:endParaRPr sz="3000">
              <a:solidFill>
                <a:srgbClr val="000000"/>
              </a:solidFill>
              <a:latin typeface="Times New Roman"/>
              <a:ea typeface="Times New Roman"/>
              <a:cs typeface="Times New Roman"/>
              <a:sym typeface="Times New Roman"/>
            </a:endParaRPr>
          </a:p>
          <a:p>
            <a:pPr marL="457200" lvl="0" indent="-419100" algn="l" rtl="0">
              <a:lnSpc>
                <a:spcPct val="80000"/>
              </a:lnSpc>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Pantry Reports are due by the 5th business day of each month</a:t>
            </a:r>
            <a:endParaRPr sz="3000">
              <a:solidFill>
                <a:srgbClr val="000000"/>
              </a:solidFill>
              <a:latin typeface="Times New Roman"/>
              <a:ea typeface="Times New Roman"/>
              <a:cs typeface="Times New Roman"/>
              <a:sym typeface="Times New Roman"/>
            </a:endParaRPr>
          </a:p>
          <a:p>
            <a:pPr marL="457200" lvl="0" indent="-419100" algn="l" rtl="0">
              <a:lnSpc>
                <a:spcPct val="80000"/>
              </a:lnSpc>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Submit Receipts to the FB upon request</a:t>
            </a:r>
            <a:endParaRPr sz="3000">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g2f2da9b86e6_2_993"/>
          <p:cNvSpPr txBox="1">
            <a:spLocks noGrp="1"/>
          </p:cNvSpPr>
          <p:nvPr>
            <p:ph type="body" idx="1"/>
          </p:nvPr>
        </p:nvSpPr>
        <p:spPr>
          <a:xfrm>
            <a:off x="599025" y="4562400"/>
            <a:ext cx="11222400" cy="10575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endParaRPr/>
          </a:p>
          <a:p>
            <a:pPr marL="0" lvl="0" indent="0" algn="ctr" rtl="0">
              <a:lnSpc>
                <a:spcPct val="90000"/>
              </a:lnSpc>
              <a:spcBef>
                <a:spcPts val="0"/>
              </a:spcBef>
              <a:spcAft>
                <a:spcPts val="0"/>
              </a:spcAft>
              <a:buClr>
                <a:srgbClr val="FFC000"/>
              </a:buClr>
              <a:buSzPts val="2800"/>
              <a:buNone/>
            </a:pPr>
            <a:endParaRPr/>
          </a:p>
        </p:txBody>
      </p:sp>
      <p:sp>
        <p:nvSpPr>
          <p:cNvPr id="570" name="Google Shape;570;g2f2da9b86e6_2_993"/>
          <p:cNvSpPr txBox="1">
            <a:spLocks noGrp="1"/>
          </p:cNvSpPr>
          <p:nvPr>
            <p:ph type="body" idx="3"/>
          </p:nvPr>
        </p:nvSpPr>
        <p:spPr>
          <a:xfrm>
            <a:off x="2839750" y="735675"/>
            <a:ext cx="7641600" cy="7851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FFC000"/>
              </a:buClr>
              <a:buSzPts val="3700"/>
              <a:buNone/>
            </a:pPr>
            <a:r>
              <a:rPr lang="en-GB" sz="5000">
                <a:latin typeface="Times New Roman"/>
                <a:ea typeface="Times New Roman"/>
                <a:cs typeface="Times New Roman"/>
                <a:sym typeface="Times New Roman"/>
              </a:rPr>
              <a:t>NEW AGREEMENT</a:t>
            </a:r>
            <a:endParaRPr sz="5000">
              <a:latin typeface="Times New Roman"/>
              <a:ea typeface="Times New Roman"/>
              <a:cs typeface="Times New Roman"/>
              <a:sym typeface="Times New Roman"/>
            </a:endParaRPr>
          </a:p>
        </p:txBody>
      </p:sp>
      <p:sp>
        <p:nvSpPr>
          <p:cNvPr id="571" name="Google Shape;571;g2f2da9b86e6_2_993"/>
          <p:cNvSpPr txBox="1"/>
          <p:nvPr/>
        </p:nvSpPr>
        <p:spPr>
          <a:xfrm>
            <a:off x="171650" y="2126750"/>
            <a:ext cx="12020400" cy="47313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GB" sz="3000">
                <a:solidFill>
                  <a:srgbClr val="000000"/>
                </a:solidFill>
                <a:latin typeface="Times New Roman"/>
                <a:ea typeface="Times New Roman"/>
                <a:cs typeface="Times New Roman"/>
                <a:sym typeface="Times New Roman"/>
              </a:rPr>
              <a:t>In September we will be sending out an updated Extra Helpings Agreement for all our active and inactive agencies. </a:t>
            </a:r>
            <a:endParaRPr sz="3000">
              <a:solidFill>
                <a:srgbClr val="000000"/>
              </a:solidFill>
              <a:latin typeface="Times New Roman"/>
              <a:ea typeface="Times New Roman"/>
              <a:cs typeface="Times New Roman"/>
              <a:sym typeface="Times New Roman"/>
            </a:endParaRPr>
          </a:p>
          <a:p>
            <a:pPr marL="457200" lvl="0" indent="0" algn="l" rtl="0">
              <a:lnSpc>
                <a:spcPct val="80000"/>
              </a:lnSpc>
              <a:spcBef>
                <a:spcPts val="0"/>
              </a:spcBef>
              <a:spcAft>
                <a:spcPts val="0"/>
              </a:spcAft>
              <a:buNone/>
            </a:pPr>
            <a:endParaRPr sz="3000">
              <a:solidFill>
                <a:srgbClr val="000000"/>
              </a:solidFill>
              <a:latin typeface="Times New Roman"/>
              <a:ea typeface="Times New Roman"/>
              <a:cs typeface="Times New Roman"/>
              <a:sym typeface="Times New Roman"/>
            </a:endParaRPr>
          </a:p>
          <a:p>
            <a:pPr marL="0" lvl="0" indent="0" algn="l" rtl="0">
              <a:lnSpc>
                <a:spcPct val="80000"/>
              </a:lnSpc>
              <a:spcBef>
                <a:spcPts val="0"/>
              </a:spcBef>
              <a:spcAft>
                <a:spcPts val="0"/>
              </a:spcAft>
              <a:buNone/>
            </a:pPr>
            <a:r>
              <a:rPr lang="en-GB" sz="3000">
                <a:solidFill>
                  <a:srgbClr val="000000"/>
                </a:solidFill>
                <a:latin typeface="Times New Roman"/>
                <a:ea typeface="Times New Roman"/>
                <a:cs typeface="Times New Roman"/>
                <a:sym typeface="Times New Roman"/>
              </a:rPr>
              <a:t>Lined items that have been updated:</a:t>
            </a:r>
            <a:endParaRPr sz="3000">
              <a:solidFill>
                <a:srgbClr val="000000"/>
              </a:solidFill>
              <a:latin typeface="Times New Roman"/>
              <a:ea typeface="Times New Roman"/>
              <a:cs typeface="Times New Roman"/>
              <a:sym typeface="Times New Roman"/>
            </a:endParaRPr>
          </a:p>
          <a:p>
            <a:pPr marL="457200" lvl="0" indent="-419100" algn="l" rtl="0">
              <a:lnSpc>
                <a:spcPct val="80000"/>
              </a:lnSpc>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Distribution Schedule (weekly distribution)</a:t>
            </a:r>
            <a:endParaRPr sz="3000">
              <a:solidFill>
                <a:srgbClr val="000000"/>
              </a:solidFill>
              <a:latin typeface="Times New Roman"/>
              <a:ea typeface="Times New Roman"/>
              <a:cs typeface="Times New Roman"/>
              <a:sym typeface="Times New Roman"/>
            </a:endParaRPr>
          </a:p>
          <a:p>
            <a:pPr marL="457200" lvl="0" indent="-419100" algn="l" rtl="0">
              <a:lnSpc>
                <a:spcPct val="80000"/>
              </a:lnSpc>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Temperature guidelines </a:t>
            </a:r>
            <a:endParaRPr sz="3000">
              <a:solidFill>
                <a:srgbClr val="000000"/>
              </a:solidFill>
              <a:latin typeface="Times New Roman"/>
              <a:ea typeface="Times New Roman"/>
              <a:cs typeface="Times New Roman"/>
              <a:sym typeface="Times New Roman"/>
            </a:endParaRPr>
          </a:p>
          <a:p>
            <a:pPr marL="457200" lvl="0" indent="-419100" algn="l" rtl="0">
              <a:lnSpc>
                <a:spcPct val="80000"/>
              </a:lnSpc>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Records on site for both Monitor Visits and Audits</a:t>
            </a:r>
            <a:endParaRPr sz="3000">
              <a:solidFill>
                <a:srgbClr val="000000"/>
              </a:solidFill>
              <a:latin typeface="Times New Roman"/>
              <a:ea typeface="Times New Roman"/>
              <a:cs typeface="Times New Roman"/>
              <a:sym typeface="Times New Roman"/>
            </a:endParaRPr>
          </a:p>
          <a:p>
            <a:pPr marL="457200" lvl="0" indent="-419100" algn="l" rtl="0">
              <a:lnSpc>
                <a:spcPct val="80000"/>
              </a:lnSpc>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MealConnect Entries within 24 -48 hrs</a:t>
            </a:r>
            <a:endParaRPr sz="3000">
              <a:solidFill>
                <a:srgbClr val="000000"/>
              </a:solidFill>
              <a:latin typeface="Times New Roman"/>
              <a:ea typeface="Times New Roman"/>
              <a:cs typeface="Times New Roman"/>
              <a:sym typeface="Times New Roman"/>
            </a:endParaRPr>
          </a:p>
          <a:p>
            <a:pPr marL="457200" lvl="0" indent="-419100" algn="l" rtl="0">
              <a:lnSpc>
                <a:spcPct val="80000"/>
              </a:lnSpc>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Provide records upon request</a:t>
            </a:r>
            <a:endParaRPr sz="3000">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2f2da9b86e6_2_1751"/>
          <p:cNvSpPr txBox="1">
            <a:spLocks noGrp="1"/>
          </p:cNvSpPr>
          <p:nvPr>
            <p:ph type="body" idx="1"/>
          </p:nvPr>
        </p:nvSpPr>
        <p:spPr>
          <a:xfrm>
            <a:off x="599025" y="4562400"/>
            <a:ext cx="11222400" cy="10575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endParaRPr/>
          </a:p>
          <a:p>
            <a:pPr marL="0" lvl="0" indent="0" algn="ctr" rtl="0">
              <a:lnSpc>
                <a:spcPct val="90000"/>
              </a:lnSpc>
              <a:spcBef>
                <a:spcPts val="0"/>
              </a:spcBef>
              <a:spcAft>
                <a:spcPts val="0"/>
              </a:spcAft>
              <a:buClr>
                <a:srgbClr val="FFC000"/>
              </a:buClr>
              <a:buSzPts val="2800"/>
              <a:buNone/>
            </a:pPr>
            <a:endParaRPr/>
          </a:p>
        </p:txBody>
      </p:sp>
      <p:sp>
        <p:nvSpPr>
          <p:cNvPr id="577" name="Google Shape;577;g2f2da9b86e6_2_1751"/>
          <p:cNvSpPr txBox="1">
            <a:spLocks noGrp="1"/>
          </p:cNvSpPr>
          <p:nvPr>
            <p:ph type="body" idx="3"/>
          </p:nvPr>
        </p:nvSpPr>
        <p:spPr>
          <a:xfrm>
            <a:off x="2848800" y="781103"/>
            <a:ext cx="5928600" cy="6507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FFC000"/>
              </a:buClr>
              <a:buSzPts val="4000"/>
              <a:buNone/>
            </a:pPr>
            <a:r>
              <a:rPr lang="en-GB" sz="5000">
                <a:latin typeface="Times New Roman"/>
                <a:ea typeface="Times New Roman"/>
                <a:cs typeface="Times New Roman"/>
                <a:sym typeface="Times New Roman"/>
              </a:rPr>
              <a:t>BEST PRACTICES</a:t>
            </a:r>
            <a:endParaRPr sz="5000">
              <a:latin typeface="Times New Roman"/>
              <a:ea typeface="Times New Roman"/>
              <a:cs typeface="Times New Roman"/>
              <a:sym typeface="Times New Roman"/>
            </a:endParaRPr>
          </a:p>
        </p:txBody>
      </p:sp>
      <p:sp>
        <p:nvSpPr>
          <p:cNvPr id="578" name="Google Shape;578;g2f2da9b86e6_2_1751"/>
          <p:cNvSpPr txBox="1"/>
          <p:nvPr/>
        </p:nvSpPr>
        <p:spPr>
          <a:xfrm>
            <a:off x="104400" y="1963200"/>
            <a:ext cx="12021000" cy="4894800"/>
          </a:xfrm>
          <a:prstGeom prst="rect">
            <a:avLst/>
          </a:prstGeom>
          <a:noFill/>
          <a:ln>
            <a:noFill/>
          </a:ln>
        </p:spPr>
        <p:txBody>
          <a:bodyPr spcFirstLastPara="1" wrap="square" lIns="91425" tIns="45700" rIns="91425" bIns="45700" anchor="t" anchorCtr="0">
            <a:spAutoFit/>
          </a:bodyPr>
          <a:lstStyle/>
          <a:p>
            <a:pPr marL="457200" lvl="0" indent="-419100" algn="l" rtl="0">
              <a:lnSpc>
                <a:spcPct val="80000"/>
              </a:lnSpc>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Should be in good health when conducting a pickup</a:t>
            </a:r>
            <a:endParaRPr sz="3000">
              <a:solidFill>
                <a:srgbClr val="000000"/>
              </a:solidFill>
              <a:latin typeface="Times New Roman"/>
              <a:ea typeface="Times New Roman"/>
              <a:cs typeface="Times New Roman"/>
              <a:sym typeface="Times New Roman"/>
            </a:endParaRPr>
          </a:p>
          <a:p>
            <a:pPr marL="457200" lvl="0" indent="-419100" algn="l" rtl="0">
              <a:lnSpc>
                <a:spcPct val="80000"/>
              </a:lnSpc>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Wear a protective face covering (if required)</a:t>
            </a:r>
            <a:endParaRPr sz="3000">
              <a:solidFill>
                <a:srgbClr val="000000"/>
              </a:solidFill>
              <a:latin typeface="Times New Roman"/>
              <a:ea typeface="Times New Roman"/>
              <a:cs typeface="Times New Roman"/>
              <a:sym typeface="Times New Roman"/>
            </a:endParaRPr>
          </a:p>
          <a:p>
            <a:pPr marL="457200" lvl="0" indent="-419100" algn="l" rtl="0">
              <a:lnSpc>
                <a:spcPct val="80000"/>
              </a:lnSpc>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Use hand sanitizer or wash hands prior to entering the store and after</a:t>
            </a:r>
            <a:endParaRPr sz="3000">
              <a:solidFill>
                <a:srgbClr val="000000"/>
              </a:solidFill>
              <a:latin typeface="Times New Roman"/>
              <a:ea typeface="Times New Roman"/>
              <a:cs typeface="Times New Roman"/>
              <a:sym typeface="Times New Roman"/>
            </a:endParaRPr>
          </a:p>
          <a:p>
            <a:pPr marL="457200" lvl="0" indent="-419100" algn="l" rtl="0">
              <a:lnSpc>
                <a:spcPct val="80000"/>
              </a:lnSpc>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Make sure your agency representatives are meeting with drivers to ensure there are no issues between donor and agency</a:t>
            </a:r>
            <a:endParaRPr sz="3000">
              <a:solidFill>
                <a:srgbClr val="000000"/>
              </a:solidFill>
              <a:latin typeface="Times New Roman"/>
              <a:ea typeface="Times New Roman"/>
              <a:cs typeface="Times New Roman"/>
              <a:sym typeface="Times New Roman"/>
            </a:endParaRPr>
          </a:p>
          <a:p>
            <a:pPr marL="457200" lvl="0" indent="-419100" algn="l" rtl="0">
              <a:lnSpc>
                <a:spcPct val="80000"/>
              </a:lnSpc>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Be patient and kind to the receivers, always say thank you. Keep in mind this is an extra task asked of them</a:t>
            </a:r>
            <a:endParaRPr sz="3000">
              <a:solidFill>
                <a:srgbClr val="000000"/>
              </a:solidFill>
              <a:latin typeface="Times New Roman"/>
              <a:ea typeface="Times New Roman"/>
              <a:cs typeface="Times New Roman"/>
              <a:sym typeface="Times New Roman"/>
            </a:endParaRPr>
          </a:p>
          <a:p>
            <a:pPr marL="457200" lvl="0" indent="-419100" algn="l" rtl="0">
              <a:lnSpc>
                <a:spcPct val="80000"/>
              </a:lnSpc>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Agency should meet with store manager on a quarterly basis</a:t>
            </a:r>
            <a:endParaRPr sz="3000">
              <a:solidFill>
                <a:srgbClr val="000000"/>
              </a:solidFill>
              <a:latin typeface="Times New Roman"/>
              <a:ea typeface="Times New Roman"/>
              <a:cs typeface="Times New Roman"/>
              <a:sym typeface="Times New Roman"/>
            </a:endParaRPr>
          </a:p>
          <a:p>
            <a:pPr marL="457200" lvl="0" indent="-419100" algn="l" rtl="0">
              <a:lnSpc>
                <a:spcPct val="80000"/>
              </a:lnSpc>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Issues should be handled in a timely matter </a:t>
            </a:r>
            <a:endParaRPr sz="3000">
              <a:solidFill>
                <a:srgbClr val="000000"/>
              </a:solidFill>
              <a:latin typeface="Times New Roman"/>
              <a:ea typeface="Times New Roman"/>
              <a:cs typeface="Times New Roman"/>
              <a:sym typeface="Times New Roman"/>
            </a:endParaRPr>
          </a:p>
          <a:p>
            <a:pPr marL="457200" lvl="0" indent="-419100" algn="l" rtl="0">
              <a:lnSpc>
                <a:spcPct val="80000"/>
              </a:lnSpc>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Take pictures and videos of any bad donations</a:t>
            </a:r>
            <a:endParaRPr sz="3000">
              <a:solidFill>
                <a:srgbClr val="000000"/>
              </a:solidFill>
              <a:latin typeface="Times New Roman"/>
              <a:ea typeface="Times New Roman"/>
              <a:cs typeface="Times New Roman"/>
              <a:sym typeface="Times New Roman"/>
            </a:endParaRPr>
          </a:p>
          <a:p>
            <a:pPr marL="457200" lvl="0" indent="-419100" algn="l" rtl="0">
              <a:lnSpc>
                <a:spcPct val="80000"/>
              </a:lnSpc>
              <a:spcBef>
                <a:spcPts val="0"/>
              </a:spcBef>
              <a:spcAft>
                <a:spcPts val="0"/>
              </a:spcAft>
              <a:buClr>
                <a:srgbClr val="006600"/>
              </a:buClr>
              <a:buSzPts val="3000"/>
              <a:buFont typeface="Times New Roman"/>
              <a:buChar char="•"/>
            </a:pPr>
            <a:r>
              <a:rPr lang="en-GB" sz="3000">
                <a:solidFill>
                  <a:srgbClr val="000000"/>
                </a:solidFill>
                <a:latin typeface="Times New Roman"/>
                <a:ea typeface="Times New Roman"/>
                <a:cs typeface="Times New Roman"/>
                <a:sym typeface="Times New Roman"/>
              </a:rPr>
              <a:t>Only one representative should be responsible for entering receipts (Recommended to have one backup representative in the absence of the primary)</a:t>
            </a:r>
            <a:endParaRPr sz="3000">
              <a:solidFill>
                <a:srgbClr val="00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g2f2da9b86e6_2_2120"/>
          <p:cNvSpPr txBox="1">
            <a:spLocks noGrp="1"/>
          </p:cNvSpPr>
          <p:nvPr>
            <p:ph type="body" idx="1"/>
          </p:nvPr>
        </p:nvSpPr>
        <p:spPr>
          <a:xfrm>
            <a:off x="5055750" y="1872874"/>
            <a:ext cx="6814800" cy="4985100"/>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0"/>
              </a:spcBef>
              <a:spcAft>
                <a:spcPts val="0"/>
              </a:spcAft>
              <a:buSzPts val="2300"/>
              <a:buFont typeface="Times New Roman"/>
              <a:buChar char="•"/>
            </a:pPr>
            <a:r>
              <a:rPr lang="en-GB" sz="2300">
                <a:latin typeface="Times New Roman"/>
                <a:ea typeface="Times New Roman"/>
                <a:cs typeface="Times New Roman"/>
                <a:sym typeface="Times New Roman"/>
              </a:rPr>
              <a:t>Tools - Thermometer, Insulated Blanket or Refrigerated Truck</a:t>
            </a:r>
            <a:endParaRPr sz="2300">
              <a:latin typeface="Times New Roman"/>
              <a:ea typeface="Times New Roman"/>
              <a:cs typeface="Times New Roman"/>
              <a:sym typeface="Times New Roman"/>
            </a:endParaRPr>
          </a:p>
          <a:p>
            <a:pPr marL="457200" lvl="0" indent="-374650" algn="l" rtl="0">
              <a:lnSpc>
                <a:spcPct val="100000"/>
              </a:lnSpc>
              <a:spcBef>
                <a:spcPts val="0"/>
              </a:spcBef>
              <a:spcAft>
                <a:spcPts val="0"/>
              </a:spcAft>
              <a:buSzPts val="2300"/>
              <a:buFont typeface="Times New Roman"/>
              <a:buChar char="•"/>
            </a:pPr>
            <a:r>
              <a:rPr lang="en-GB" sz="2300">
                <a:latin typeface="Times New Roman"/>
                <a:ea typeface="Times New Roman"/>
                <a:cs typeface="Times New Roman"/>
                <a:sym typeface="Times New Roman"/>
              </a:rPr>
              <a:t>Recommended Temperatures During Transportation &amp; Storage</a:t>
            </a:r>
            <a:endParaRPr sz="2300">
              <a:latin typeface="Times New Roman"/>
              <a:ea typeface="Times New Roman"/>
              <a:cs typeface="Times New Roman"/>
              <a:sym typeface="Times New Roman"/>
            </a:endParaRPr>
          </a:p>
          <a:p>
            <a:pPr marL="1371600" lvl="2" indent="-374650" algn="l" rtl="0">
              <a:lnSpc>
                <a:spcPct val="100000"/>
              </a:lnSpc>
              <a:spcBef>
                <a:spcPts val="0"/>
              </a:spcBef>
              <a:spcAft>
                <a:spcPts val="0"/>
              </a:spcAft>
              <a:buSzPts val="2300"/>
              <a:buFont typeface="Times New Roman"/>
              <a:buChar char="•"/>
            </a:pPr>
            <a:r>
              <a:rPr lang="en-GB" sz="2300">
                <a:latin typeface="Times New Roman"/>
                <a:ea typeface="Times New Roman"/>
                <a:cs typeface="Times New Roman"/>
                <a:sym typeface="Times New Roman"/>
              </a:rPr>
              <a:t>Refrigerated food - 41 degrees F or below</a:t>
            </a:r>
            <a:endParaRPr sz="2300">
              <a:latin typeface="Times New Roman"/>
              <a:ea typeface="Times New Roman"/>
              <a:cs typeface="Times New Roman"/>
              <a:sym typeface="Times New Roman"/>
            </a:endParaRPr>
          </a:p>
          <a:p>
            <a:pPr marL="1371600" lvl="2" indent="-374650" algn="l" rtl="0">
              <a:lnSpc>
                <a:spcPct val="100000"/>
              </a:lnSpc>
              <a:spcBef>
                <a:spcPts val="0"/>
              </a:spcBef>
              <a:spcAft>
                <a:spcPts val="0"/>
              </a:spcAft>
              <a:buSzPts val="2300"/>
              <a:buFont typeface="Times New Roman"/>
              <a:buChar char="•"/>
            </a:pPr>
            <a:r>
              <a:rPr lang="en-GB" sz="2300">
                <a:latin typeface="Times New Roman"/>
                <a:ea typeface="Times New Roman"/>
                <a:cs typeface="Times New Roman"/>
                <a:sym typeface="Times New Roman"/>
              </a:rPr>
              <a:t>Frozen Foods - 0 degrees F or below</a:t>
            </a:r>
            <a:endParaRPr sz="2300">
              <a:latin typeface="Times New Roman"/>
              <a:ea typeface="Times New Roman"/>
              <a:cs typeface="Times New Roman"/>
              <a:sym typeface="Times New Roman"/>
            </a:endParaRPr>
          </a:p>
          <a:p>
            <a:pPr marL="1371600" lvl="2" indent="-374650" algn="l" rtl="0">
              <a:lnSpc>
                <a:spcPct val="100000"/>
              </a:lnSpc>
              <a:spcBef>
                <a:spcPts val="0"/>
              </a:spcBef>
              <a:spcAft>
                <a:spcPts val="0"/>
              </a:spcAft>
              <a:buSzPts val="2300"/>
              <a:buFont typeface="Times New Roman"/>
              <a:buChar char="•"/>
            </a:pPr>
            <a:r>
              <a:rPr lang="en-GB" sz="2300">
                <a:latin typeface="Times New Roman"/>
                <a:ea typeface="Times New Roman"/>
                <a:cs typeface="Times New Roman"/>
                <a:sym typeface="Times New Roman"/>
              </a:rPr>
              <a:t>Fresh Produce - 41 degrees F or below</a:t>
            </a:r>
            <a:endParaRPr sz="2300">
              <a:latin typeface="Times New Roman"/>
              <a:ea typeface="Times New Roman"/>
              <a:cs typeface="Times New Roman"/>
              <a:sym typeface="Times New Roman"/>
            </a:endParaRPr>
          </a:p>
          <a:p>
            <a:pPr marL="1371600" lvl="2" indent="-374650" algn="l" rtl="0">
              <a:lnSpc>
                <a:spcPct val="100000"/>
              </a:lnSpc>
              <a:spcBef>
                <a:spcPts val="0"/>
              </a:spcBef>
              <a:spcAft>
                <a:spcPts val="0"/>
              </a:spcAft>
              <a:buSzPts val="2300"/>
              <a:buFont typeface="Times New Roman"/>
              <a:buChar char="•"/>
            </a:pPr>
            <a:r>
              <a:rPr lang="en-GB" sz="2300">
                <a:latin typeface="Times New Roman"/>
                <a:ea typeface="Times New Roman"/>
                <a:cs typeface="Times New Roman"/>
                <a:sym typeface="Times New Roman"/>
              </a:rPr>
              <a:t>Dry Goods -  70 - 90 degrees F</a:t>
            </a:r>
            <a:endParaRPr sz="2300">
              <a:latin typeface="Times New Roman"/>
              <a:ea typeface="Times New Roman"/>
              <a:cs typeface="Times New Roman"/>
              <a:sym typeface="Times New Roman"/>
            </a:endParaRPr>
          </a:p>
          <a:p>
            <a:pPr marL="914400" lvl="1" indent="-374650" algn="l" rtl="0">
              <a:lnSpc>
                <a:spcPct val="100000"/>
              </a:lnSpc>
              <a:spcBef>
                <a:spcPts val="0"/>
              </a:spcBef>
              <a:spcAft>
                <a:spcPts val="0"/>
              </a:spcAft>
              <a:buSzPts val="2300"/>
              <a:buFont typeface="Times New Roman"/>
              <a:buChar char="•"/>
            </a:pPr>
            <a:r>
              <a:rPr lang="en-GB" sz="2300">
                <a:latin typeface="Times New Roman"/>
                <a:ea typeface="Times New Roman"/>
                <a:cs typeface="Times New Roman"/>
                <a:sym typeface="Times New Roman"/>
              </a:rPr>
              <a:t>Temperature Logs</a:t>
            </a:r>
            <a:endParaRPr sz="2300">
              <a:latin typeface="Times New Roman"/>
              <a:ea typeface="Times New Roman"/>
              <a:cs typeface="Times New Roman"/>
              <a:sym typeface="Times New Roman"/>
            </a:endParaRPr>
          </a:p>
          <a:p>
            <a:pPr marL="1371600" lvl="2" indent="-374650" algn="l" rtl="0">
              <a:lnSpc>
                <a:spcPct val="100000"/>
              </a:lnSpc>
              <a:spcBef>
                <a:spcPts val="0"/>
              </a:spcBef>
              <a:spcAft>
                <a:spcPts val="0"/>
              </a:spcAft>
              <a:buSzPts val="2300"/>
              <a:buFont typeface="Times New Roman"/>
              <a:buChar char="•"/>
            </a:pPr>
            <a:r>
              <a:rPr lang="en-GB" sz="2300">
                <a:latin typeface="Times New Roman"/>
                <a:ea typeface="Times New Roman"/>
                <a:cs typeface="Times New Roman"/>
                <a:sym typeface="Times New Roman"/>
              </a:rPr>
              <a:t>One log per Refrigerator/Freezer</a:t>
            </a:r>
            <a:endParaRPr sz="2300">
              <a:latin typeface="Times New Roman"/>
              <a:ea typeface="Times New Roman"/>
              <a:cs typeface="Times New Roman"/>
              <a:sym typeface="Times New Roman"/>
            </a:endParaRPr>
          </a:p>
          <a:p>
            <a:pPr marL="1371600" lvl="2" indent="-374650" algn="l" rtl="0">
              <a:lnSpc>
                <a:spcPct val="100000"/>
              </a:lnSpc>
              <a:spcBef>
                <a:spcPts val="0"/>
              </a:spcBef>
              <a:spcAft>
                <a:spcPts val="0"/>
              </a:spcAft>
              <a:buSzPts val="2300"/>
              <a:buFont typeface="Times New Roman"/>
              <a:buChar char="•"/>
            </a:pPr>
            <a:r>
              <a:rPr lang="en-GB" sz="2300">
                <a:latin typeface="Times New Roman"/>
                <a:ea typeface="Times New Roman"/>
                <a:cs typeface="Times New Roman"/>
                <a:sym typeface="Times New Roman"/>
              </a:rPr>
              <a:t>Log data on receiving and distribution days</a:t>
            </a:r>
            <a:endParaRPr sz="2300">
              <a:latin typeface="Times New Roman"/>
              <a:ea typeface="Times New Roman"/>
              <a:cs typeface="Times New Roman"/>
              <a:sym typeface="Times New Roman"/>
            </a:endParaRPr>
          </a:p>
          <a:p>
            <a:pPr marL="457200" lvl="0" indent="-374650" algn="l" rtl="0">
              <a:lnSpc>
                <a:spcPct val="100000"/>
              </a:lnSpc>
              <a:spcBef>
                <a:spcPts val="0"/>
              </a:spcBef>
              <a:spcAft>
                <a:spcPts val="0"/>
              </a:spcAft>
              <a:buSzPts val="2300"/>
              <a:buFont typeface="Times New Roman"/>
              <a:buChar char="•"/>
            </a:pPr>
            <a:r>
              <a:rPr lang="en-GB" sz="2300">
                <a:latin typeface="Times New Roman"/>
                <a:ea typeface="Times New Roman"/>
                <a:cs typeface="Times New Roman"/>
                <a:sym typeface="Times New Roman"/>
              </a:rPr>
              <a:t>Temperature below should be taken at store and when you arrive at the facility</a:t>
            </a:r>
            <a:endParaRPr sz="2300">
              <a:latin typeface="Times New Roman"/>
              <a:ea typeface="Times New Roman"/>
              <a:cs typeface="Times New Roman"/>
              <a:sym typeface="Times New Roman"/>
            </a:endParaRPr>
          </a:p>
          <a:p>
            <a:pPr marL="121920" lvl="0" indent="0" algn="l" rtl="0">
              <a:lnSpc>
                <a:spcPct val="90000"/>
              </a:lnSpc>
              <a:spcBef>
                <a:spcPts val="0"/>
              </a:spcBef>
              <a:spcAft>
                <a:spcPts val="0"/>
              </a:spcAft>
              <a:buClr>
                <a:srgbClr val="006600"/>
              </a:buClr>
              <a:buSzPts val="1920"/>
              <a:buFont typeface="Arial"/>
              <a:buNone/>
            </a:pPr>
            <a:endParaRPr sz="2300">
              <a:latin typeface="Times New Roman"/>
              <a:ea typeface="Times New Roman"/>
              <a:cs typeface="Times New Roman"/>
              <a:sym typeface="Times New Roman"/>
            </a:endParaRPr>
          </a:p>
        </p:txBody>
      </p:sp>
      <p:sp>
        <p:nvSpPr>
          <p:cNvPr id="584" name="Google Shape;584;g2f2da9b86e6_2_2120"/>
          <p:cNvSpPr txBox="1">
            <a:spLocks noGrp="1"/>
          </p:cNvSpPr>
          <p:nvPr>
            <p:ph type="body" idx="3"/>
          </p:nvPr>
        </p:nvSpPr>
        <p:spPr>
          <a:xfrm>
            <a:off x="4792675" y="426853"/>
            <a:ext cx="5928600" cy="2426700"/>
          </a:xfrm>
          <a:prstGeom prst="rect">
            <a:avLst/>
          </a:prstGeom>
        </p:spPr>
        <p:txBody>
          <a:bodyPr spcFirstLastPara="1" wrap="square" lIns="91425" tIns="45700" rIns="91425" bIns="45700" anchor="t" anchorCtr="0">
            <a:spAutoFit/>
          </a:bodyPr>
          <a:lstStyle/>
          <a:p>
            <a:pPr marL="0" lvl="0" indent="0" algn="l" rtl="0">
              <a:spcBef>
                <a:spcPts val="1000"/>
              </a:spcBef>
              <a:spcAft>
                <a:spcPts val="0"/>
              </a:spcAft>
              <a:buNone/>
            </a:pPr>
            <a:r>
              <a:rPr lang="en-GB" sz="5000">
                <a:latin typeface="Times New Roman"/>
                <a:ea typeface="Times New Roman"/>
                <a:cs typeface="Times New Roman"/>
                <a:sym typeface="Times New Roman"/>
              </a:rPr>
              <a:t>TEMPERATURE </a:t>
            </a:r>
            <a:endParaRPr sz="5000">
              <a:latin typeface="Times New Roman"/>
              <a:ea typeface="Times New Roman"/>
              <a:cs typeface="Times New Roman"/>
              <a:sym typeface="Times New Roman"/>
            </a:endParaRPr>
          </a:p>
          <a:p>
            <a:pPr marL="0" lvl="0" indent="0" algn="l" rtl="0">
              <a:spcBef>
                <a:spcPts val="1000"/>
              </a:spcBef>
              <a:spcAft>
                <a:spcPts val="0"/>
              </a:spcAft>
              <a:buNone/>
            </a:pPr>
            <a:r>
              <a:rPr lang="en-GB" sz="5000">
                <a:latin typeface="Times New Roman"/>
                <a:ea typeface="Times New Roman"/>
                <a:cs typeface="Times New Roman"/>
                <a:sym typeface="Times New Roman"/>
              </a:rPr>
              <a:t>SAFETY</a:t>
            </a:r>
            <a:endParaRPr sz="5000">
              <a:latin typeface="Times New Roman"/>
              <a:ea typeface="Times New Roman"/>
              <a:cs typeface="Times New Roman"/>
              <a:sym typeface="Times New Roman"/>
            </a:endParaRPr>
          </a:p>
          <a:p>
            <a:pPr marL="0" lvl="0" indent="0" algn="l" rtl="0">
              <a:spcBef>
                <a:spcPts val="1000"/>
              </a:spcBef>
              <a:spcAft>
                <a:spcPts val="0"/>
              </a:spcAft>
              <a:buNone/>
            </a:pPr>
            <a:endParaRPr sz="5000">
              <a:latin typeface="Times New Roman"/>
              <a:ea typeface="Times New Roman"/>
              <a:cs typeface="Times New Roman"/>
              <a:sym typeface="Times New Roman"/>
            </a:endParaRPr>
          </a:p>
        </p:txBody>
      </p:sp>
      <p:pic>
        <p:nvPicPr>
          <p:cNvPr id="585" name="Google Shape;585;g2f2da9b86e6_2_2120"/>
          <p:cNvPicPr preferRelativeResize="0"/>
          <p:nvPr/>
        </p:nvPicPr>
        <p:blipFill rotWithShape="1">
          <a:blip r:embed="rId3">
            <a:alphaModFix/>
          </a:blip>
          <a:srcRect/>
          <a:stretch/>
        </p:blipFill>
        <p:spPr>
          <a:xfrm>
            <a:off x="303075" y="1776725"/>
            <a:ext cx="4264900" cy="4476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g2f2da9b86e6_2_2299"/>
          <p:cNvSpPr txBox="1">
            <a:spLocks noGrp="1"/>
          </p:cNvSpPr>
          <p:nvPr>
            <p:ph type="body" idx="1"/>
          </p:nvPr>
        </p:nvSpPr>
        <p:spPr>
          <a:xfrm>
            <a:off x="2130424" y="2163958"/>
            <a:ext cx="7931100" cy="789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C000"/>
              </a:buClr>
              <a:buSzPts val="4400"/>
              <a:buNone/>
            </a:pPr>
            <a:r>
              <a:rPr lang="en-GB" sz="5000">
                <a:latin typeface="Times New Roman"/>
                <a:ea typeface="Times New Roman"/>
                <a:cs typeface="Times New Roman"/>
                <a:sym typeface="Times New Roman"/>
              </a:rPr>
              <a:t>QUESTIONS</a:t>
            </a:r>
            <a:endParaRPr sz="50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1514</Words>
  <Application>Microsoft Office PowerPoint</Application>
  <PresentationFormat>Widescreen</PresentationFormat>
  <Paragraphs>182</Paragraphs>
  <Slides>24</Slides>
  <Notes>24</Notes>
  <HiddenSlides>5</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Arial</vt:lpstr>
      <vt:lpstr>Calibri</vt:lpstr>
      <vt:lpstr>Times New Roman</vt:lpstr>
      <vt:lpstr>Lato</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Elizabeth (Betty) Jimenez</cp:lastModifiedBy>
  <cp:revision>1</cp:revision>
  <dcterms:created xsi:type="dcterms:W3CDTF">2023-04-20T22:33:49Z</dcterms:created>
  <dcterms:modified xsi:type="dcterms:W3CDTF">2024-08-21T20:12:36Z</dcterms:modified>
</cp:coreProperties>
</file>