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Playfair Display"/>
      <p:regular r:id="rId30"/>
      <p:bold r:id="rId31"/>
      <p:italic r:id="rId32"/>
      <p:boldItalic r:id="rId33"/>
    </p:embeddedFont>
    <p:embeddedFont>
      <p:font typeface="La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layfairDisplay-bold.fntdata"/><Relationship Id="rId30" Type="http://schemas.openxmlformats.org/officeDocument/2006/relationships/font" Target="fonts/PlayfairDisplay-regular.fntdata"/><Relationship Id="rId11" Type="http://schemas.openxmlformats.org/officeDocument/2006/relationships/slide" Target="slides/slide5.xml"/><Relationship Id="rId33" Type="http://schemas.openxmlformats.org/officeDocument/2006/relationships/font" Target="fonts/PlayfairDisplay-boldItalic.fntdata"/><Relationship Id="rId10" Type="http://schemas.openxmlformats.org/officeDocument/2006/relationships/slide" Target="slides/slide4.xml"/><Relationship Id="rId32" Type="http://schemas.openxmlformats.org/officeDocument/2006/relationships/font" Target="fonts/PlayfairDisplay-italic.fntdata"/><Relationship Id="rId13" Type="http://schemas.openxmlformats.org/officeDocument/2006/relationships/slide" Target="slides/slide7.xml"/><Relationship Id="rId35" Type="http://schemas.openxmlformats.org/officeDocument/2006/relationships/font" Target="fonts/Lato-bold.fntdata"/><Relationship Id="rId12" Type="http://schemas.openxmlformats.org/officeDocument/2006/relationships/slide" Target="slides/slide6.xml"/><Relationship Id="rId34" Type="http://schemas.openxmlformats.org/officeDocument/2006/relationships/font" Target="fonts/Lato-regular.fntdata"/><Relationship Id="rId15" Type="http://schemas.openxmlformats.org/officeDocument/2006/relationships/slide" Target="slides/slide9.xml"/><Relationship Id="rId37" Type="http://schemas.openxmlformats.org/officeDocument/2006/relationships/font" Target="fonts/Lato-boldItalic.fntdata"/><Relationship Id="rId14" Type="http://schemas.openxmlformats.org/officeDocument/2006/relationships/slide" Target="slides/slide8.xml"/><Relationship Id="rId36" Type="http://schemas.openxmlformats.org/officeDocument/2006/relationships/font" Target="fonts/Lato-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iro.com/app/board/uXjVMXMtSzI=/?share_link_id=10506987321"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0bxtEqM2TQU"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f1af79418b_1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f1af79418b_1_2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f1af79418b_1_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Chart those statements on a matrix based on their relative difficulty, impact, and time requirements.</a:t>
            </a:r>
            <a:endParaRPr/>
          </a:p>
        </p:txBody>
      </p:sp>
      <p:sp>
        <p:nvSpPr>
          <p:cNvPr id="287" name="Google Shape;287;g2f1af79418b_1_8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f1743f28b2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Food Bank used a </a:t>
            </a:r>
            <a:r>
              <a:rPr lang="en">
                <a:solidFill>
                  <a:schemeClr val="dk1"/>
                </a:solidFill>
              </a:rPr>
              <a:t>similar activity called I Like/I Wish during our IDEA Champions: All Staff Event.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you do you like about working at the Food Bank?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What do you wish was at or available at the Food Bank?</a:t>
            </a:r>
            <a:endParaRPr>
              <a:solidFill>
                <a:schemeClr val="dk1"/>
              </a:solidFill>
            </a:endParaRPr>
          </a:p>
        </p:txBody>
      </p:sp>
      <p:sp>
        <p:nvSpPr>
          <p:cNvPr id="293" name="Google Shape;293;g2f1743f28b2_0_4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f1af79418b_1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Banana Box is our monthly newsletter. A result of a human-centered design feedback survey and now includes information ranging from nutrition advice to learning &amp; development suggestions.</a:t>
            </a:r>
            <a:endParaRPr/>
          </a:p>
        </p:txBody>
      </p:sp>
      <p:sp>
        <p:nvSpPr>
          <p:cNvPr id="318" name="Google Shape;318;g2f1af79418b_1_8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f1af79418b_1_8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f1af79418b_1_8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f1af79418b_1_8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f1af79418b_1_8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f1af79418b_1_8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Tip #1 - Use it for what it is, a tool</a:t>
            </a:r>
            <a:endParaRPr>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b="1" lang="en">
                <a:solidFill>
                  <a:schemeClr val="dk1"/>
                </a:solidFill>
              </a:rPr>
              <a:t>It’s a tool</a:t>
            </a:r>
            <a:endParaRPr b="1">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lang="en">
                <a:solidFill>
                  <a:schemeClr val="dk1"/>
                </a:solidFill>
              </a:rPr>
              <a:t>HCD and the various methods involved are tools in your toolbelt.</a:t>
            </a:r>
            <a:endParaRPr>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lang="en">
                <a:solidFill>
                  <a:schemeClr val="dk1"/>
                </a:solidFill>
              </a:rPr>
              <a:t>Don’t expect it to magically solve all of your problems</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Tip #2 - Don't get stuck in the “ideation” phase</a:t>
            </a:r>
            <a:endParaRPr>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b="1" lang="en">
                <a:solidFill>
                  <a:schemeClr val="dk1"/>
                </a:solidFill>
              </a:rPr>
              <a:t>Don’t endlessly brainstorm and continue bouncing the same ideas without identifying a solution</a:t>
            </a:r>
            <a:endParaRPr b="1">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lang="en">
                <a:solidFill>
                  <a:schemeClr val="dk1"/>
                </a:solidFill>
              </a:rPr>
              <a:t>Although coming up with the ideas can be the most fun part of the process, remember that there are other steps in the process that are just as important to ensure an impactful result.</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Tip #3 - Be ready for the ideas that come out of your session(s)</a:t>
            </a:r>
            <a:endParaRPr>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b="1" lang="en">
                <a:solidFill>
                  <a:schemeClr val="dk1"/>
                </a:solidFill>
              </a:rPr>
              <a:t>Solutions you design together with your stakeholders may not be what you anticipated </a:t>
            </a:r>
            <a:endParaRPr b="1">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lang="en">
                <a:solidFill>
                  <a:schemeClr val="dk1"/>
                </a:solidFill>
              </a:rPr>
              <a:t>Some of the ideas that come out of this might not be what you expected. That’s okay!</a:t>
            </a:r>
            <a:endParaRPr>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lang="en">
                <a:solidFill>
                  <a:schemeClr val="dk1"/>
                </a:solidFill>
              </a:rPr>
              <a:t>Remember, you’re making solutions for others  so listen to what is important to THEM.</a:t>
            </a:r>
            <a:endParaRPr>
              <a:solidFill>
                <a:schemeClr val="dk1"/>
              </a:solidFill>
            </a:endParaRPr>
          </a:p>
        </p:txBody>
      </p:sp>
      <p:sp>
        <p:nvSpPr>
          <p:cNvPr id="338" name="Google Shape;338;g2f1af79418b_1_8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f1af79418b_1_8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Tip #4 - Emphasize your end-goal</a:t>
            </a:r>
            <a:endParaRPr>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b="1" lang="en">
                <a:solidFill>
                  <a:schemeClr val="dk1"/>
                </a:solidFill>
              </a:rPr>
              <a:t>Understand and communicate what everyone is intending to get out of the session. Maintains a focus for the group</a:t>
            </a:r>
            <a:endParaRPr b="1">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lang="en">
                <a:solidFill>
                  <a:schemeClr val="dk1"/>
                </a:solidFill>
              </a:rPr>
              <a:t>Have a clear understanding of what you want to get out of a HCD session. More importantly, clearly communicate that vision to everyone involved often.</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Tip #5 - Have a solid plan for next steps</a:t>
            </a:r>
            <a:endParaRPr>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b="1" lang="en">
                <a:solidFill>
                  <a:schemeClr val="dk1"/>
                </a:solidFill>
              </a:rPr>
              <a:t>Be prepared for next steps to continue the momentum of your solution</a:t>
            </a:r>
            <a:endParaRPr b="1">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lang="en">
                <a:solidFill>
                  <a:schemeClr val="dk1"/>
                </a:solidFill>
              </a:rPr>
              <a:t>Part of the HCD process includes prototyping and piloting your ideas. Make sure you know who the key players will be in this step and what everyone’s role is. This step is key to bringing your ideas to life so spend time planning and executing it well.</a:t>
            </a:r>
            <a:endParaRPr>
              <a:solidFill>
                <a:schemeClr val="dk1"/>
              </a:solidFill>
            </a:endParaRPr>
          </a:p>
          <a:p>
            <a:pPr indent="-298450" lvl="0" marL="457200" rtl="0" algn="l">
              <a:lnSpc>
                <a:spcPct val="115000"/>
              </a:lnSpc>
              <a:spcBef>
                <a:spcPts val="0"/>
              </a:spcBef>
              <a:spcAft>
                <a:spcPts val="0"/>
              </a:spcAft>
              <a:buClr>
                <a:schemeClr val="dk1"/>
              </a:buClr>
              <a:buSzPts val="1100"/>
              <a:buFont typeface="Arial"/>
              <a:buChar char="●"/>
            </a:pPr>
            <a:r>
              <a:rPr lang="en">
                <a:solidFill>
                  <a:schemeClr val="dk1"/>
                </a:solidFill>
              </a:rPr>
              <a:t>Tip #6 - It will take time</a:t>
            </a:r>
            <a:endParaRPr>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b="1" lang="en">
                <a:solidFill>
                  <a:schemeClr val="dk1"/>
                </a:solidFill>
              </a:rPr>
              <a:t>Creating and implementing a solution will take time</a:t>
            </a:r>
            <a:endParaRPr b="1">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lang="en">
                <a:solidFill>
                  <a:schemeClr val="dk1"/>
                </a:solidFill>
              </a:rPr>
              <a:t>If you’d like to implement HCD practices  organization-wide, changing the way you work is also part of the process.</a:t>
            </a:r>
            <a:endParaRPr>
              <a:solidFill>
                <a:schemeClr val="dk1"/>
              </a:solidFill>
            </a:endParaRPr>
          </a:p>
          <a:p>
            <a:pPr indent="-298450" lvl="1" marL="914400" rtl="0" algn="l">
              <a:lnSpc>
                <a:spcPct val="115000"/>
              </a:lnSpc>
              <a:spcBef>
                <a:spcPts val="0"/>
              </a:spcBef>
              <a:spcAft>
                <a:spcPts val="0"/>
              </a:spcAft>
              <a:buClr>
                <a:schemeClr val="dk1"/>
              </a:buClr>
              <a:buSzPts val="1100"/>
              <a:buFont typeface="Arial"/>
              <a:buChar char="○"/>
            </a:pPr>
            <a:r>
              <a:rPr lang="en">
                <a:solidFill>
                  <a:schemeClr val="dk1"/>
                </a:solidFill>
              </a:rPr>
              <a:t>Just like implementing any new process or practice, it will take time. Identify your “change champions” and make sure you have the proper buy-in from leaders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
        <p:nvSpPr>
          <p:cNvPr id="344" name="Google Shape;344;g2f1af79418b_1_8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f1af79418b_1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f1af79418b_1_8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f1af79418b_1_8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2f1af79418b_1_8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f1af79418b_1_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Miro Board example - </a:t>
            </a:r>
            <a:r>
              <a:rPr lang="en" u="sng">
                <a:solidFill>
                  <a:schemeClr val="hlink"/>
                </a:solidFill>
                <a:hlinkClick r:id="rId2"/>
              </a:rPr>
              <a:t>LINK</a:t>
            </a:r>
            <a:endParaRPr/>
          </a:p>
        </p:txBody>
      </p:sp>
      <p:sp>
        <p:nvSpPr>
          <p:cNvPr id="364" name="Google Shape;364;g2f1af79418b_1_9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f1af79418b_1_5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2f1af79418b_1_5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f1af79418b_1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 addition to pen and paper, there are </a:t>
            </a:r>
            <a:r>
              <a:rPr lang="en">
                <a:solidFill>
                  <a:schemeClr val="dk1"/>
                </a:solidFill>
              </a:rPr>
              <a:t>digital white boards and other digital tools hybrid meetings</a:t>
            </a:r>
            <a:endParaRPr/>
          </a:p>
        </p:txBody>
      </p:sp>
      <p:sp>
        <p:nvSpPr>
          <p:cNvPr id="372" name="Google Shape;372;g2f1af79418b_1_9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f1af79418b_1_9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2f1af79418b_1_9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f1af79418b_1_9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t/>
            </a:r>
            <a:endParaRPr>
              <a:solidFill>
                <a:schemeClr val="dk1"/>
              </a:solidFill>
            </a:endParaRPr>
          </a:p>
        </p:txBody>
      </p:sp>
      <p:sp>
        <p:nvSpPr>
          <p:cNvPr id="389" name="Google Shape;389;g2f1af79418b_1_9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f1af79418b_1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2f1af79418b_1_9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f1af79418b_1_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f1af79418b_1_7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f1af79418b_1_7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Some of the key steps of design thinking are: to empathize, define the goal, ideate, develop a prototype, and test the prototype and all this happens before we come to a final decision.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Example coffee shop- new flavor </a:t>
            </a:r>
            <a:endParaRPr>
              <a:solidFill>
                <a:schemeClr val="dk1"/>
              </a:solidFill>
            </a:endParaRPr>
          </a:p>
          <a:p>
            <a:pPr indent="0" lvl="0" marL="0" rtl="0" algn="l">
              <a:spcBef>
                <a:spcPts val="0"/>
              </a:spcBef>
              <a:spcAft>
                <a:spcPts val="0"/>
              </a:spcAft>
              <a:buNone/>
            </a:pPr>
            <a:r>
              <a:t/>
            </a:r>
            <a:endParaRPr/>
          </a:p>
        </p:txBody>
      </p:sp>
      <p:sp>
        <p:nvSpPr>
          <p:cNvPr id="251" name="Google Shape;251;g2f1af79418b_1_7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f1af79418b_1_7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Video: What is HCD? From a global development organization’s perspective but aligns with the work our agencies do (community focused).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hlink"/>
                </a:solidFill>
                <a:hlinkClick r:id="rId2"/>
              </a:rPr>
              <a:t>https://www.youtube.com/watch?v=0bxtEqM2TQU</a:t>
            </a:r>
            <a:endParaRPr/>
          </a:p>
        </p:txBody>
      </p:sp>
      <p:sp>
        <p:nvSpPr>
          <p:cNvPr id="258" name="Google Shape;258;g2f1af79418b_1_7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f1743f28b2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Core values : Inclusion, Diversity, Equity, &amp; Accessibility (IDEA): HCD helps the Food Bank </a:t>
            </a:r>
            <a:r>
              <a:rPr lang="en">
                <a:solidFill>
                  <a:schemeClr val="dk1"/>
                </a:solidFill>
              </a:rPr>
              <a:t>embrace</a:t>
            </a:r>
            <a:r>
              <a:rPr lang="en">
                <a:solidFill>
                  <a:schemeClr val="dk1"/>
                </a:solidFill>
              </a:rPr>
              <a:t> this principle by foster a culture that minimizes bias and is inclusive of everyone’s ideas.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Improved Communication: Encourages more critical conversations, advocating for collaboration rather than immediate solutions.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Better Solutions: By including more feedback from our stakeholders, the outcomes will be better allowing the Food Bank to effectively serve both the community and our staff.</a:t>
            </a:r>
            <a:endParaRPr>
              <a:solidFill>
                <a:schemeClr val="dk1"/>
              </a:solidFill>
            </a:endParaRPr>
          </a:p>
        </p:txBody>
      </p:sp>
      <p:sp>
        <p:nvSpPr>
          <p:cNvPr id="264" name="Google Shape;264;g2f1743f28b2_0_2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f1af79418b_1_7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Use HCD to ensure we are reaching our stakeholders as quickly and effectively as possible. Use iterative approach to continue improve our solutions.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Learning how to approach a problem with creative solutions that are effective. Gather the perspectives of your stakeholders before making a decision on a initial thought or assumption.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solidFill>
                  <a:schemeClr val="dk1"/>
                </a:solidFill>
              </a:rPr>
              <a:t>Systems Governance Committee</a:t>
            </a:r>
            <a:r>
              <a:rPr lang="en">
                <a:solidFill>
                  <a:schemeClr val="dk1"/>
                </a:solidFill>
              </a:rPr>
              <a:t> - HCD exercises with stakeholders who had projects completed in the past year were invited to help craft the mission statement and provide feedback on projects they would like to tackle in the upcoming year.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Collect feedback with Rose, Thorn, Bud</a:t>
            </a:r>
            <a:endParaRPr>
              <a:solidFill>
                <a:schemeClr val="dk1"/>
              </a:solidFill>
            </a:endParaRPr>
          </a:p>
        </p:txBody>
      </p:sp>
      <p:sp>
        <p:nvSpPr>
          <p:cNvPr id="269" name="Google Shape;269;g2f1af79418b_1_7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f1af79418b_1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 feedback based common themes</a:t>
            </a:r>
            <a:endParaRPr/>
          </a:p>
        </p:txBody>
      </p:sp>
      <p:sp>
        <p:nvSpPr>
          <p:cNvPr id="275" name="Google Shape;275;g2f1af79418b_1_7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f1af79418b_1_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a statement identifying “How might we… address, improve upon, or resolve that?” and visualize it with a thumbnail</a:t>
            </a:r>
            <a:endParaRPr/>
          </a:p>
        </p:txBody>
      </p:sp>
      <p:sp>
        <p:nvSpPr>
          <p:cNvPr id="281" name="Google Shape;281;g2f1af79418b_1_8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0000"/>
              <a:buFont typeface="Lato"/>
              <a:buNone/>
              <a:defRPr sz="10000">
                <a:latin typeface="Lato"/>
                <a:ea typeface="Lato"/>
                <a:cs typeface="Lato"/>
                <a:sym typeface="Lato"/>
              </a:defRPr>
            </a:lvl1pPr>
            <a:lvl2pPr lvl="1" rtl="0" algn="ctr">
              <a:spcBef>
                <a:spcPts val="0"/>
              </a:spcBef>
              <a:spcAft>
                <a:spcPts val="0"/>
              </a:spcAft>
              <a:buSzPts val="10000"/>
              <a:buFont typeface="Lato"/>
              <a:buNone/>
              <a:defRPr sz="10000">
                <a:latin typeface="Lato"/>
                <a:ea typeface="Lato"/>
                <a:cs typeface="Lato"/>
                <a:sym typeface="Lato"/>
              </a:defRPr>
            </a:lvl2pPr>
            <a:lvl3pPr lvl="2" rtl="0" algn="ctr">
              <a:spcBef>
                <a:spcPts val="0"/>
              </a:spcBef>
              <a:spcAft>
                <a:spcPts val="0"/>
              </a:spcAft>
              <a:buSzPts val="10000"/>
              <a:buFont typeface="Lato"/>
              <a:buNone/>
              <a:defRPr sz="10000">
                <a:latin typeface="Lato"/>
                <a:ea typeface="Lato"/>
                <a:cs typeface="Lato"/>
                <a:sym typeface="Lato"/>
              </a:defRPr>
            </a:lvl3pPr>
            <a:lvl4pPr lvl="3" rtl="0" algn="ctr">
              <a:spcBef>
                <a:spcPts val="0"/>
              </a:spcBef>
              <a:spcAft>
                <a:spcPts val="0"/>
              </a:spcAft>
              <a:buSzPts val="10000"/>
              <a:buFont typeface="Lato"/>
              <a:buNone/>
              <a:defRPr sz="10000">
                <a:latin typeface="Lato"/>
                <a:ea typeface="Lato"/>
                <a:cs typeface="Lato"/>
                <a:sym typeface="Lato"/>
              </a:defRPr>
            </a:lvl4pPr>
            <a:lvl5pPr lvl="4" rtl="0" algn="ctr">
              <a:spcBef>
                <a:spcPts val="0"/>
              </a:spcBef>
              <a:spcAft>
                <a:spcPts val="0"/>
              </a:spcAft>
              <a:buSzPts val="10000"/>
              <a:buFont typeface="Lato"/>
              <a:buNone/>
              <a:defRPr sz="10000">
                <a:latin typeface="Lato"/>
                <a:ea typeface="Lato"/>
                <a:cs typeface="Lato"/>
                <a:sym typeface="Lato"/>
              </a:defRPr>
            </a:lvl5pPr>
            <a:lvl6pPr lvl="5" rtl="0" algn="ctr">
              <a:spcBef>
                <a:spcPts val="0"/>
              </a:spcBef>
              <a:spcAft>
                <a:spcPts val="0"/>
              </a:spcAft>
              <a:buSzPts val="10000"/>
              <a:buFont typeface="Lato"/>
              <a:buNone/>
              <a:defRPr sz="10000">
                <a:latin typeface="Lato"/>
                <a:ea typeface="Lato"/>
                <a:cs typeface="Lato"/>
                <a:sym typeface="Lato"/>
              </a:defRPr>
            </a:lvl6pPr>
            <a:lvl7pPr lvl="6" rtl="0" algn="ctr">
              <a:spcBef>
                <a:spcPts val="0"/>
              </a:spcBef>
              <a:spcAft>
                <a:spcPts val="0"/>
              </a:spcAft>
              <a:buSzPts val="10000"/>
              <a:buFont typeface="Lato"/>
              <a:buNone/>
              <a:defRPr sz="10000">
                <a:latin typeface="Lato"/>
                <a:ea typeface="Lato"/>
                <a:cs typeface="Lato"/>
                <a:sym typeface="Lato"/>
              </a:defRPr>
            </a:lvl7pPr>
            <a:lvl8pPr lvl="7" rtl="0" algn="ctr">
              <a:spcBef>
                <a:spcPts val="0"/>
              </a:spcBef>
              <a:spcAft>
                <a:spcPts val="0"/>
              </a:spcAft>
              <a:buSzPts val="10000"/>
              <a:buFont typeface="Lato"/>
              <a:buNone/>
              <a:defRPr sz="10000">
                <a:latin typeface="Lato"/>
                <a:ea typeface="Lato"/>
                <a:cs typeface="Lato"/>
                <a:sym typeface="Lato"/>
              </a:defRPr>
            </a:lvl8pPr>
            <a:lvl9pPr lvl="8" rtl="0"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1">
  <p:cSld name="Cover1">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2">
            <a:alphaModFix/>
          </a:blip>
          <a:srcRect b="0" l="0" r="0" t="0"/>
          <a:stretch/>
        </p:blipFill>
        <p:spPr>
          <a:xfrm>
            <a:off x="4572000" y="-229187"/>
            <a:ext cx="4572001" cy="3127796"/>
          </a:xfrm>
          <a:prstGeom prst="rect">
            <a:avLst/>
          </a:prstGeom>
          <a:noFill/>
          <a:ln>
            <a:noFill/>
          </a:ln>
        </p:spPr>
      </p:pic>
      <p:pic>
        <p:nvPicPr>
          <p:cNvPr id="63" name="Google Shape;63;p14"/>
          <p:cNvPicPr preferRelativeResize="0"/>
          <p:nvPr/>
        </p:nvPicPr>
        <p:blipFill rotWithShape="1">
          <a:blip r:embed="rId3">
            <a:alphaModFix/>
          </a:blip>
          <a:srcRect b="0" l="0" r="0" t="0"/>
          <a:stretch/>
        </p:blipFill>
        <p:spPr>
          <a:xfrm>
            <a:off x="-16526" y="-150849"/>
            <a:ext cx="4588526" cy="3049458"/>
          </a:xfrm>
          <a:prstGeom prst="rect">
            <a:avLst/>
          </a:prstGeom>
          <a:noFill/>
          <a:ln>
            <a:noFill/>
          </a:ln>
        </p:spPr>
      </p:pic>
      <p:pic>
        <p:nvPicPr>
          <p:cNvPr id="64" name="Google Shape;64;p14"/>
          <p:cNvPicPr preferRelativeResize="0"/>
          <p:nvPr/>
        </p:nvPicPr>
        <p:blipFill rotWithShape="1">
          <a:blip r:embed="rId4">
            <a:alphaModFix/>
          </a:blip>
          <a:srcRect b="0" l="0" r="0" t="0"/>
          <a:stretch/>
        </p:blipFill>
        <p:spPr>
          <a:xfrm>
            <a:off x="-17978" y="-7219"/>
            <a:ext cx="9417046" cy="1693917"/>
          </a:xfrm>
          <a:prstGeom prst="rect">
            <a:avLst/>
          </a:prstGeom>
          <a:noFill/>
          <a:ln>
            <a:noFill/>
          </a:ln>
        </p:spPr>
      </p:pic>
      <p:sp>
        <p:nvSpPr>
          <p:cNvPr id="65" name="Google Shape;65;p14"/>
          <p:cNvSpPr txBox="1"/>
          <p:nvPr>
            <p:ph idx="1" type="body"/>
          </p:nvPr>
        </p:nvSpPr>
        <p:spPr>
          <a:xfrm>
            <a:off x="1597818" y="4320795"/>
            <a:ext cx="5948400" cy="5919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rgbClr val="FFC000"/>
              </a:buClr>
              <a:buSzPts val="3300"/>
              <a:buNone/>
              <a:defRPr b="1" sz="3300">
                <a:solidFill>
                  <a:srgbClr val="FFC000"/>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66" name="Google Shape;66;p14"/>
          <p:cNvPicPr preferRelativeResize="0"/>
          <p:nvPr/>
        </p:nvPicPr>
        <p:blipFill>
          <a:blip r:embed="rId5">
            <a:alphaModFix/>
          </a:blip>
          <a:stretch>
            <a:fillRect/>
          </a:stretch>
        </p:blipFill>
        <p:spPr>
          <a:xfrm>
            <a:off x="3764873" y="3034444"/>
            <a:ext cx="1609452" cy="115050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2">
  <p:cSld name="Cover2">
    <p:spTree>
      <p:nvGrpSpPr>
        <p:cNvPr id="67"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b="0" l="0" r="0" t="0"/>
          <a:stretch/>
        </p:blipFill>
        <p:spPr>
          <a:xfrm>
            <a:off x="4572000" y="2279411"/>
            <a:ext cx="4572001" cy="3127796"/>
          </a:xfrm>
          <a:prstGeom prst="rect">
            <a:avLst/>
          </a:prstGeom>
          <a:noFill/>
          <a:ln>
            <a:noFill/>
          </a:ln>
        </p:spPr>
      </p:pic>
      <p:pic>
        <p:nvPicPr>
          <p:cNvPr id="69" name="Google Shape;69;p15"/>
          <p:cNvPicPr preferRelativeResize="0"/>
          <p:nvPr/>
        </p:nvPicPr>
        <p:blipFill rotWithShape="1">
          <a:blip r:embed="rId3">
            <a:alphaModFix/>
          </a:blip>
          <a:srcRect b="0" l="0" r="0" t="0"/>
          <a:stretch/>
        </p:blipFill>
        <p:spPr>
          <a:xfrm>
            <a:off x="-16526" y="2279411"/>
            <a:ext cx="4588526" cy="3049458"/>
          </a:xfrm>
          <a:prstGeom prst="rect">
            <a:avLst/>
          </a:prstGeom>
          <a:noFill/>
          <a:ln>
            <a:noFill/>
          </a:ln>
        </p:spPr>
      </p:pic>
      <p:pic>
        <p:nvPicPr>
          <p:cNvPr id="70" name="Google Shape;70;p15"/>
          <p:cNvPicPr preferRelativeResize="0"/>
          <p:nvPr/>
        </p:nvPicPr>
        <p:blipFill rotWithShape="1">
          <a:blip r:embed="rId4">
            <a:alphaModFix/>
          </a:blip>
          <a:srcRect b="0" l="0" r="0" t="0"/>
          <a:stretch/>
        </p:blipFill>
        <p:spPr>
          <a:xfrm>
            <a:off x="-17978" y="-7219"/>
            <a:ext cx="9417046" cy="1693917"/>
          </a:xfrm>
          <a:prstGeom prst="rect">
            <a:avLst/>
          </a:prstGeom>
          <a:noFill/>
          <a:ln>
            <a:noFill/>
          </a:ln>
        </p:spPr>
      </p:pic>
      <p:sp>
        <p:nvSpPr>
          <p:cNvPr id="71" name="Google Shape;71;p15"/>
          <p:cNvSpPr txBox="1"/>
          <p:nvPr>
            <p:ph idx="1" type="body"/>
          </p:nvPr>
        </p:nvSpPr>
        <p:spPr>
          <a:xfrm>
            <a:off x="1597818" y="1622968"/>
            <a:ext cx="5948400" cy="5919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rgbClr val="FFC000"/>
              </a:buClr>
              <a:buSzPts val="3300"/>
              <a:buNone/>
              <a:defRPr b="1" sz="3300">
                <a:solidFill>
                  <a:srgbClr val="FFC000"/>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72" name="Google Shape;72;p15"/>
          <p:cNvPicPr preferRelativeResize="0"/>
          <p:nvPr/>
        </p:nvPicPr>
        <p:blipFill>
          <a:blip r:embed="rId5">
            <a:alphaModFix/>
          </a:blip>
          <a:stretch>
            <a:fillRect/>
          </a:stretch>
        </p:blipFill>
        <p:spPr>
          <a:xfrm>
            <a:off x="3764873" y="437588"/>
            <a:ext cx="1609452" cy="115050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s Tables Infographic with Summary">
  <p:cSld name="Charts Tables Infographic with Summary">
    <p:spTree>
      <p:nvGrpSpPr>
        <p:cNvPr id="73" name="Shape 73"/>
        <p:cNvGrpSpPr/>
        <p:nvPr/>
      </p:nvGrpSpPr>
      <p:grpSpPr>
        <a:xfrm>
          <a:off x="0" y="0"/>
          <a:ext cx="0" cy="0"/>
          <a:chOff x="0" y="0"/>
          <a:chExt cx="0" cy="0"/>
        </a:xfrm>
      </p:grpSpPr>
      <p:pic>
        <p:nvPicPr>
          <p:cNvPr id="74" name="Google Shape;74;p16"/>
          <p:cNvPicPr preferRelativeResize="0"/>
          <p:nvPr/>
        </p:nvPicPr>
        <p:blipFill rotWithShape="1">
          <a:blip r:embed="rId2">
            <a:alphaModFix/>
          </a:blip>
          <a:srcRect b="0" l="0" r="0" t="0"/>
          <a:stretch/>
        </p:blipFill>
        <p:spPr>
          <a:xfrm>
            <a:off x="-50798" y="0"/>
            <a:ext cx="9417046" cy="1693917"/>
          </a:xfrm>
          <a:prstGeom prst="rect">
            <a:avLst/>
          </a:prstGeom>
          <a:noFill/>
          <a:ln>
            <a:noFill/>
          </a:ln>
        </p:spPr>
      </p:pic>
      <p:sp>
        <p:nvSpPr>
          <p:cNvPr id="75" name="Google Shape;75;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6" name="Google Shape;76;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7" name="Google Shape;77;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78" name="Google Shape;78;p16"/>
          <p:cNvCxnSpPr/>
          <p:nvPr/>
        </p:nvCxnSpPr>
        <p:spPr>
          <a:xfrm>
            <a:off x="1910063" y="432373"/>
            <a:ext cx="0" cy="795000"/>
          </a:xfrm>
          <a:prstGeom prst="straightConnector1">
            <a:avLst/>
          </a:prstGeom>
          <a:noFill/>
          <a:ln cap="flat" cmpd="sng" w="12700">
            <a:solidFill>
              <a:srgbClr val="FFC000"/>
            </a:solidFill>
            <a:prstDash val="solid"/>
            <a:miter lim="800000"/>
            <a:headEnd len="sm" w="sm" type="none"/>
            <a:tailEnd len="sm" w="sm" type="none"/>
          </a:ln>
        </p:spPr>
      </p:cxnSp>
      <p:sp>
        <p:nvSpPr>
          <p:cNvPr id="79" name="Google Shape;79;p16"/>
          <p:cNvSpPr txBox="1"/>
          <p:nvPr>
            <p:ph idx="1" type="body"/>
          </p:nvPr>
        </p:nvSpPr>
        <p:spPr>
          <a:xfrm>
            <a:off x="449264" y="3940994"/>
            <a:ext cx="8417100" cy="273900"/>
          </a:xfrm>
          <a:prstGeom prst="rect">
            <a:avLst/>
          </a:prstGeom>
          <a:noFill/>
          <a:ln>
            <a:noFill/>
          </a:ln>
        </p:spPr>
        <p:txBody>
          <a:bodyPr anchorCtr="0" anchor="t" bIns="34275" lIns="68575" spcFirstLastPara="1" rIns="68575" wrap="square" tIns="34275">
            <a:normAutofit/>
          </a:bodyPr>
          <a:lstStyle>
            <a:lvl1pPr indent="-228600" lvl="0" marL="457200" rtl="0" algn="ctr">
              <a:lnSpc>
                <a:spcPct val="90000"/>
              </a:lnSpc>
              <a:spcBef>
                <a:spcPts val="800"/>
              </a:spcBef>
              <a:spcAft>
                <a:spcPts val="0"/>
              </a:spcAft>
              <a:buClr>
                <a:srgbClr val="FFC000"/>
              </a:buClr>
              <a:buSzPts val="2100"/>
              <a:buNone/>
              <a:defRPr b="1">
                <a:solidFill>
                  <a:srgbClr val="FFC000"/>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6"/>
          <p:cNvSpPr txBox="1"/>
          <p:nvPr>
            <p:ph idx="2" type="body"/>
          </p:nvPr>
        </p:nvSpPr>
        <p:spPr>
          <a:xfrm>
            <a:off x="449264" y="4286191"/>
            <a:ext cx="8417100" cy="488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00622F"/>
              </a:buClr>
              <a:buSzPts val="1100"/>
              <a:buNone/>
              <a:defRPr b="0" sz="1100">
                <a:solidFill>
                  <a:srgbClr val="00622F"/>
                </a:solidFill>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 name="Google Shape;81;p16"/>
          <p:cNvSpPr txBox="1"/>
          <p:nvPr>
            <p:ph idx="3" type="body"/>
          </p:nvPr>
        </p:nvSpPr>
        <p:spPr>
          <a:xfrm>
            <a:off x="2136600" y="585827"/>
            <a:ext cx="4446300" cy="488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FFC000"/>
              </a:buClr>
              <a:buSzPts val="3000"/>
              <a:buNone/>
              <a:defRPr b="1" sz="3000">
                <a:solidFill>
                  <a:srgbClr val="FFC000"/>
                </a:solidFill>
              </a:defRPr>
            </a:lvl1pPr>
            <a:lvl2pPr indent="-317500" lvl="1" marL="914400" rtl="0" algn="l">
              <a:lnSpc>
                <a:spcPct val="90000"/>
              </a:lnSpc>
              <a:spcBef>
                <a:spcPts val="400"/>
              </a:spcBef>
              <a:spcAft>
                <a:spcPts val="0"/>
              </a:spcAft>
              <a:buClr>
                <a:schemeClr val="dk1"/>
              </a:buClr>
              <a:buSzPts val="1400"/>
              <a:buChar char="•"/>
              <a:defRPr b="1"/>
            </a:lvl2pPr>
            <a:lvl3pPr indent="-317500" lvl="2" marL="1371600" rtl="0" algn="l">
              <a:lnSpc>
                <a:spcPct val="90000"/>
              </a:lnSpc>
              <a:spcBef>
                <a:spcPts val="400"/>
              </a:spcBef>
              <a:spcAft>
                <a:spcPts val="0"/>
              </a:spcAft>
              <a:buClr>
                <a:schemeClr val="dk1"/>
              </a:buClr>
              <a:buSzPts val="1400"/>
              <a:buChar char="•"/>
              <a:defRPr b="1"/>
            </a:lvl3pPr>
            <a:lvl4pPr indent="-317500" lvl="3" marL="1828800" rtl="0" algn="l">
              <a:lnSpc>
                <a:spcPct val="90000"/>
              </a:lnSpc>
              <a:spcBef>
                <a:spcPts val="400"/>
              </a:spcBef>
              <a:spcAft>
                <a:spcPts val="0"/>
              </a:spcAft>
              <a:buClr>
                <a:schemeClr val="dk1"/>
              </a:buClr>
              <a:buSzPts val="1400"/>
              <a:buChar char="•"/>
              <a:defRPr b="1"/>
            </a:lvl4pPr>
            <a:lvl5pPr indent="-317500" lvl="4" marL="2286000" rtl="0" algn="l">
              <a:lnSpc>
                <a:spcPct val="90000"/>
              </a:lnSpc>
              <a:spcBef>
                <a:spcPts val="400"/>
              </a:spcBef>
              <a:spcAft>
                <a:spcPts val="0"/>
              </a:spcAft>
              <a:buClr>
                <a:schemeClr val="dk1"/>
              </a:buClr>
              <a:buSzPts val="1400"/>
              <a:buChar char="•"/>
              <a:defRPr b="1"/>
            </a:lvl5pPr>
            <a:lvl6pPr indent="-317500" lvl="5" marL="2743200" rtl="0" algn="l">
              <a:lnSpc>
                <a:spcPct val="90000"/>
              </a:lnSpc>
              <a:spcBef>
                <a:spcPts val="400"/>
              </a:spcBef>
              <a:spcAft>
                <a:spcPts val="0"/>
              </a:spcAft>
              <a:buClr>
                <a:schemeClr val="dk1"/>
              </a:buClr>
              <a:buSzPts val="1400"/>
              <a:buChar char="•"/>
              <a:defRPr b="1"/>
            </a:lvl6pPr>
            <a:lvl7pPr indent="-317500" lvl="6" marL="3200400" rtl="0" algn="l">
              <a:lnSpc>
                <a:spcPct val="90000"/>
              </a:lnSpc>
              <a:spcBef>
                <a:spcPts val="400"/>
              </a:spcBef>
              <a:spcAft>
                <a:spcPts val="0"/>
              </a:spcAft>
              <a:buClr>
                <a:schemeClr val="dk1"/>
              </a:buClr>
              <a:buSzPts val="1400"/>
              <a:buChar char="•"/>
              <a:defRPr b="1"/>
            </a:lvl7pPr>
            <a:lvl8pPr indent="-317500" lvl="7" marL="3657600" rtl="0" algn="l">
              <a:lnSpc>
                <a:spcPct val="90000"/>
              </a:lnSpc>
              <a:spcBef>
                <a:spcPts val="400"/>
              </a:spcBef>
              <a:spcAft>
                <a:spcPts val="0"/>
              </a:spcAft>
              <a:buClr>
                <a:schemeClr val="dk1"/>
              </a:buClr>
              <a:buSzPts val="1400"/>
              <a:buChar char="•"/>
              <a:defRPr b="1"/>
            </a:lvl8pPr>
            <a:lvl9pPr indent="-317500" lvl="8" marL="4114800" rtl="0" algn="l">
              <a:lnSpc>
                <a:spcPct val="90000"/>
              </a:lnSpc>
              <a:spcBef>
                <a:spcPts val="400"/>
              </a:spcBef>
              <a:spcAft>
                <a:spcPts val="0"/>
              </a:spcAft>
              <a:buClr>
                <a:schemeClr val="dk1"/>
              </a:buClr>
              <a:buSzPts val="1400"/>
              <a:buChar char="•"/>
              <a:defRPr b="1"/>
            </a:lvl9pPr>
          </a:lstStyle>
          <a:p/>
        </p:txBody>
      </p:sp>
      <p:pic>
        <p:nvPicPr>
          <p:cNvPr id="82" name="Google Shape;82;p16"/>
          <p:cNvPicPr preferRelativeResize="0"/>
          <p:nvPr/>
        </p:nvPicPr>
        <p:blipFill>
          <a:blip r:embed="rId3">
            <a:alphaModFix/>
          </a:blip>
          <a:stretch>
            <a:fillRect/>
          </a:stretch>
        </p:blipFill>
        <p:spPr>
          <a:xfrm>
            <a:off x="449268" y="432375"/>
            <a:ext cx="1253002" cy="8956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Summary Slide">
  <p:cSld name="Info Summary Slide">
    <p:spTree>
      <p:nvGrpSpPr>
        <p:cNvPr id="83" name="Shape 83"/>
        <p:cNvGrpSpPr/>
        <p:nvPr/>
      </p:nvGrpSpPr>
      <p:grpSpPr>
        <a:xfrm>
          <a:off x="0" y="0"/>
          <a:ext cx="0" cy="0"/>
          <a:chOff x="0" y="0"/>
          <a:chExt cx="0" cy="0"/>
        </a:xfrm>
      </p:grpSpPr>
      <p:pic>
        <p:nvPicPr>
          <p:cNvPr id="84" name="Google Shape;84;p17"/>
          <p:cNvPicPr preferRelativeResize="0"/>
          <p:nvPr/>
        </p:nvPicPr>
        <p:blipFill rotWithShape="1">
          <a:blip r:embed="rId2">
            <a:alphaModFix/>
          </a:blip>
          <a:srcRect b="0" l="0" r="0" t="0"/>
          <a:stretch/>
        </p:blipFill>
        <p:spPr>
          <a:xfrm>
            <a:off x="-17978" y="-7219"/>
            <a:ext cx="9417046" cy="1693917"/>
          </a:xfrm>
          <a:prstGeom prst="rect">
            <a:avLst/>
          </a:prstGeom>
          <a:noFill/>
          <a:ln>
            <a:noFill/>
          </a:ln>
        </p:spPr>
      </p:pic>
      <p:sp>
        <p:nvSpPr>
          <p:cNvPr id="85" name="Google Shape;85;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88" name="Google Shape;88;p17"/>
          <p:cNvSpPr txBox="1"/>
          <p:nvPr>
            <p:ph idx="1" type="body"/>
          </p:nvPr>
        </p:nvSpPr>
        <p:spPr>
          <a:xfrm>
            <a:off x="351325" y="1341345"/>
            <a:ext cx="8475000" cy="3426000"/>
          </a:xfrm>
          <a:prstGeom prst="rect">
            <a:avLst/>
          </a:prstGeom>
          <a:noFill/>
          <a:ln>
            <a:noFill/>
          </a:ln>
        </p:spPr>
        <p:txBody>
          <a:bodyPr anchorCtr="0" anchor="t" bIns="34275" lIns="68575" spcFirstLastPara="1" rIns="68575" wrap="square" tIns="34275">
            <a:normAutofit/>
          </a:bodyPr>
          <a:lstStyle>
            <a:lvl1pPr indent="-330200" lvl="0" marL="457200" rtl="0" algn="l">
              <a:lnSpc>
                <a:spcPct val="90000"/>
              </a:lnSpc>
              <a:spcBef>
                <a:spcPts val="800"/>
              </a:spcBef>
              <a:spcAft>
                <a:spcPts val="0"/>
              </a:spcAft>
              <a:buClr>
                <a:srgbClr val="006600"/>
              </a:buClr>
              <a:buSzPts val="1600"/>
              <a:buFont typeface="Arial"/>
              <a:buChar char="•"/>
              <a:defRPr sz="2000">
                <a:latin typeface="Calibri"/>
                <a:ea typeface="Calibri"/>
                <a:cs typeface="Calibri"/>
                <a:sym typeface="Calibri"/>
              </a:defRPr>
            </a:lvl1pPr>
            <a:lvl2pPr indent="-355600" lvl="1" marL="914400" rtl="0" algn="l">
              <a:lnSpc>
                <a:spcPct val="90000"/>
              </a:lnSpc>
              <a:spcBef>
                <a:spcPts val="400"/>
              </a:spcBef>
              <a:spcAft>
                <a:spcPts val="0"/>
              </a:spcAft>
              <a:buClr>
                <a:srgbClr val="006600"/>
              </a:buClr>
              <a:buSzPts val="2000"/>
              <a:buFont typeface="Arial"/>
              <a:buChar char="•"/>
              <a:defRPr sz="2000">
                <a:latin typeface="Calibri"/>
                <a:ea typeface="Calibri"/>
                <a:cs typeface="Calibri"/>
                <a:sym typeface="Calibri"/>
              </a:defRPr>
            </a:lvl2pPr>
            <a:lvl3pPr indent="-355600" lvl="2" marL="1371600" rtl="0" algn="l">
              <a:lnSpc>
                <a:spcPct val="90000"/>
              </a:lnSpc>
              <a:spcBef>
                <a:spcPts val="400"/>
              </a:spcBef>
              <a:spcAft>
                <a:spcPts val="0"/>
              </a:spcAft>
              <a:buClr>
                <a:srgbClr val="006600"/>
              </a:buClr>
              <a:buSzPts val="2000"/>
              <a:buFont typeface="Arial"/>
              <a:buChar char="•"/>
              <a:defRPr sz="2000">
                <a:latin typeface="Calibri"/>
                <a:ea typeface="Calibri"/>
                <a:cs typeface="Calibri"/>
                <a:sym typeface="Calibri"/>
              </a:defRPr>
            </a:lvl3pPr>
            <a:lvl4pPr indent="-355600" lvl="3" marL="1828800" rtl="0" algn="l">
              <a:lnSpc>
                <a:spcPct val="90000"/>
              </a:lnSpc>
              <a:spcBef>
                <a:spcPts val="400"/>
              </a:spcBef>
              <a:spcAft>
                <a:spcPts val="0"/>
              </a:spcAft>
              <a:buClr>
                <a:srgbClr val="006600"/>
              </a:buClr>
              <a:buSzPts val="2000"/>
              <a:buFont typeface="Arial"/>
              <a:buChar char="•"/>
              <a:defRPr sz="2000">
                <a:latin typeface="Calibri"/>
                <a:ea typeface="Calibri"/>
                <a:cs typeface="Calibri"/>
                <a:sym typeface="Calibri"/>
              </a:defRPr>
            </a:lvl4pPr>
            <a:lvl5pPr indent="-355600" lvl="4" marL="2286000" rtl="0" algn="l">
              <a:lnSpc>
                <a:spcPct val="90000"/>
              </a:lnSpc>
              <a:spcBef>
                <a:spcPts val="400"/>
              </a:spcBef>
              <a:spcAft>
                <a:spcPts val="0"/>
              </a:spcAft>
              <a:buClr>
                <a:srgbClr val="006600"/>
              </a:buClr>
              <a:buSzPts val="2000"/>
              <a:buFont typeface="Arial"/>
              <a:buChar char="•"/>
              <a:defRPr sz="2000">
                <a:latin typeface="Calibri"/>
                <a:ea typeface="Calibri"/>
                <a:cs typeface="Calibri"/>
                <a:sym typeface="Calibri"/>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89" name="Google Shape;89;p17"/>
          <p:cNvCxnSpPr/>
          <p:nvPr/>
        </p:nvCxnSpPr>
        <p:spPr>
          <a:xfrm>
            <a:off x="1910063" y="432373"/>
            <a:ext cx="0" cy="795000"/>
          </a:xfrm>
          <a:prstGeom prst="straightConnector1">
            <a:avLst/>
          </a:prstGeom>
          <a:noFill/>
          <a:ln cap="flat" cmpd="sng" w="12700">
            <a:solidFill>
              <a:srgbClr val="FFC000"/>
            </a:solidFill>
            <a:prstDash val="solid"/>
            <a:miter lim="800000"/>
            <a:headEnd len="sm" w="sm" type="none"/>
            <a:tailEnd len="sm" w="sm" type="none"/>
          </a:ln>
        </p:spPr>
      </p:cxnSp>
      <p:sp>
        <p:nvSpPr>
          <p:cNvPr id="90" name="Google Shape;90;p17"/>
          <p:cNvSpPr txBox="1"/>
          <p:nvPr>
            <p:ph idx="2" type="body"/>
          </p:nvPr>
        </p:nvSpPr>
        <p:spPr>
          <a:xfrm>
            <a:off x="2136600" y="585827"/>
            <a:ext cx="4446300" cy="488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FFC000"/>
              </a:buClr>
              <a:buSzPts val="3000"/>
              <a:buNone/>
              <a:defRPr b="1" sz="3000">
                <a:solidFill>
                  <a:srgbClr val="FFC000"/>
                </a:solidFill>
              </a:defRPr>
            </a:lvl1pPr>
            <a:lvl2pPr indent="-317500" lvl="1" marL="914400" rtl="0" algn="l">
              <a:lnSpc>
                <a:spcPct val="90000"/>
              </a:lnSpc>
              <a:spcBef>
                <a:spcPts val="400"/>
              </a:spcBef>
              <a:spcAft>
                <a:spcPts val="0"/>
              </a:spcAft>
              <a:buClr>
                <a:schemeClr val="dk1"/>
              </a:buClr>
              <a:buSzPts val="1400"/>
              <a:buChar char="•"/>
              <a:defRPr b="1"/>
            </a:lvl2pPr>
            <a:lvl3pPr indent="-317500" lvl="2" marL="1371600" rtl="0" algn="l">
              <a:lnSpc>
                <a:spcPct val="90000"/>
              </a:lnSpc>
              <a:spcBef>
                <a:spcPts val="400"/>
              </a:spcBef>
              <a:spcAft>
                <a:spcPts val="0"/>
              </a:spcAft>
              <a:buClr>
                <a:schemeClr val="dk1"/>
              </a:buClr>
              <a:buSzPts val="1400"/>
              <a:buChar char="•"/>
              <a:defRPr b="1"/>
            </a:lvl3pPr>
            <a:lvl4pPr indent="-317500" lvl="3" marL="1828800" rtl="0" algn="l">
              <a:lnSpc>
                <a:spcPct val="90000"/>
              </a:lnSpc>
              <a:spcBef>
                <a:spcPts val="400"/>
              </a:spcBef>
              <a:spcAft>
                <a:spcPts val="0"/>
              </a:spcAft>
              <a:buClr>
                <a:schemeClr val="dk1"/>
              </a:buClr>
              <a:buSzPts val="1400"/>
              <a:buChar char="•"/>
              <a:defRPr b="1"/>
            </a:lvl4pPr>
            <a:lvl5pPr indent="-317500" lvl="4" marL="2286000" rtl="0" algn="l">
              <a:lnSpc>
                <a:spcPct val="90000"/>
              </a:lnSpc>
              <a:spcBef>
                <a:spcPts val="400"/>
              </a:spcBef>
              <a:spcAft>
                <a:spcPts val="0"/>
              </a:spcAft>
              <a:buClr>
                <a:schemeClr val="dk1"/>
              </a:buClr>
              <a:buSzPts val="1400"/>
              <a:buChar char="•"/>
              <a:defRPr b="1"/>
            </a:lvl5pPr>
            <a:lvl6pPr indent="-317500" lvl="5" marL="2743200" rtl="0" algn="l">
              <a:lnSpc>
                <a:spcPct val="90000"/>
              </a:lnSpc>
              <a:spcBef>
                <a:spcPts val="400"/>
              </a:spcBef>
              <a:spcAft>
                <a:spcPts val="0"/>
              </a:spcAft>
              <a:buClr>
                <a:schemeClr val="dk1"/>
              </a:buClr>
              <a:buSzPts val="1400"/>
              <a:buChar char="•"/>
              <a:defRPr b="1"/>
            </a:lvl6pPr>
            <a:lvl7pPr indent="-317500" lvl="6" marL="3200400" rtl="0" algn="l">
              <a:lnSpc>
                <a:spcPct val="90000"/>
              </a:lnSpc>
              <a:spcBef>
                <a:spcPts val="400"/>
              </a:spcBef>
              <a:spcAft>
                <a:spcPts val="0"/>
              </a:spcAft>
              <a:buClr>
                <a:schemeClr val="dk1"/>
              </a:buClr>
              <a:buSzPts val="1400"/>
              <a:buChar char="•"/>
              <a:defRPr b="1"/>
            </a:lvl7pPr>
            <a:lvl8pPr indent="-317500" lvl="7" marL="3657600" rtl="0" algn="l">
              <a:lnSpc>
                <a:spcPct val="90000"/>
              </a:lnSpc>
              <a:spcBef>
                <a:spcPts val="400"/>
              </a:spcBef>
              <a:spcAft>
                <a:spcPts val="0"/>
              </a:spcAft>
              <a:buClr>
                <a:schemeClr val="dk1"/>
              </a:buClr>
              <a:buSzPts val="1400"/>
              <a:buChar char="•"/>
              <a:defRPr b="1"/>
            </a:lvl8pPr>
            <a:lvl9pPr indent="-317500" lvl="8" marL="4114800" rtl="0" algn="l">
              <a:lnSpc>
                <a:spcPct val="90000"/>
              </a:lnSpc>
              <a:spcBef>
                <a:spcPts val="400"/>
              </a:spcBef>
              <a:spcAft>
                <a:spcPts val="0"/>
              </a:spcAft>
              <a:buClr>
                <a:schemeClr val="dk1"/>
              </a:buClr>
              <a:buSzPts val="1400"/>
              <a:buChar char="•"/>
              <a:defRPr b="1"/>
            </a:lvl9pPr>
          </a:lstStyle>
          <a:p/>
        </p:txBody>
      </p:sp>
      <p:pic>
        <p:nvPicPr>
          <p:cNvPr id="91" name="Google Shape;91;p17"/>
          <p:cNvPicPr preferRelativeResize="0"/>
          <p:nvPr/>
        </p:nvPicPr>
        <p:blipFill>
          <a:blip r:embed="rId3">
            <a:alphaModFix/>
          </a:blip>
          <a:stretch>
            <a:fillRect/>
          </a:stretch>
        </p:blipFill>
        <p:spPr>
          <a:xfrm>
            <a:off x="449268" y="432375"/>
            <a:ext cx="1253002" cy="89569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or Image Slide">
  <p:cSld name="Info or Image Slide">
    <p:spTree>
      <p:nvGrpSpPr>
        <p:cNvPr id="92" name="Shape 92"/>
        <p:cNvGrpSpPr/>
        <p:nvPr/>
      </p:nvGrpSpPr>
      <p:grpSpPr>
        <a:xfrm>
          <a:off x="0" y="0"/>
          <a:ext cx="0" cy="0"/>
          <a:chOff x="0" y="0"/>
          <a:chExt cx="0" cy="0"/>
        </a:xfrm>
      </p:grpSpPr>
      <p:pic>
        <p:nvPicPr>
          <p:cNvPr id="93" name="Google Shape;93;p18"/>
          <p:cNvPicPr preferRelativeResize="0"/>
          <p:nvPr/>
        </p:nvPicPr>
        <p:blipFill rotWithShape="1">
          <a:blip r:embed="rId2">
            <a:alphaModFix/>
          </a:blip>
          <a:srcRect b="0" l="0" r="0" t="0"/>
          <a:stretch/>
        </p:blipFill>
        <p:spPr>
          <a:xfrm>
            <a:off x="-17978" y="-7219"/>
            <a:ext cx="9417046" cy="1693917"/>
          </a:xfrm>
          <a:prstGeom prst="rect">
            <a:avLst/>
          </a:prstGeom>
          <a:noFill/>
          <a:ln>
            <a:noFill/>
          </a:ln>
        </p:spPr>
      </p:pic>
      <p:sp>
        <p:nvSpPr>
          <p:cNvPr id="94" name="Google Shape;9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5" name="Google Shape;9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6" name="Google Shape;9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7" name="Google Shape;97;p18"/>
          <p:cNvSpPr txBox="1"/>
          <p:nvPr>
            <p:ph idx="1" type="body"/>
          </p:nvPr>
        </p:nvSpPr>
        <p:spPr>
          <a:xfrm>
            <a:off x="4698608" y="1415779"/>
            <a:ext cx="3988200" cy="31788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006600"/>
              </a:buClr>
              <a:buSzPts val="2100"/>
              <a:buFont typeface="Arial"/>
              <a:buChar char="•"/>
              <a:defRPr sz="2100">
                <a:latin typeface="Calibri"/>
                <a:ea typeface="Calibri"/>
                <a:cs typeface="Calibri"/>
                <a:sym typeface="Calibri"/>
              </a:defRPr>
            </a:lvl1pPr>
            <a:lvl2pPr indent="-342900" lvl="1" marL="9144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2pPr>
            <a:lvl3pPr indent="-323850" lvl="2" marL="1371600" rtl="0" algn="l">
              <a:lnSpc>
                <a:spcPct val="90000"/>
              </a:lnSpc>
              <a:spcBef>
                <a:spcPts val="400"/>
              </a:spcBef>
              <a:spcAft>
                <a:spcPts val="0"/>
              </a:spcAft>
              <a:buClr>
                <a:srgbClr val="006600"/>
              </a:buClr>
              <a:buSzPts val="1500"/>
              <a:buFont typeface="Arial"/>
              <a:buChar char="•"/>
              <a:defRPr sz="1500">
                <a:latin typeface="Calibri"/>
                <a:ea typeface="Calibri"/>
                <a:cs typeface="Calibri"/>
                <a:sym typeface="Calibri"/>
              </a:defRPr>
            </a:lvl3pPr>
            <a:lvl4pPr indent="-317500" lvl="3" marL="1828800" rtl="0" algn="l">
              <a:lnSpc>
                <a:spcPct val="90000"/>
              </a:lnSpc>
              <a:spcBef>
                <a:spcPts val="400"/>
              </a:spcBef>
              <a:spcAft>
                <a:spcPts val="0"/>
              </a:spcAft>
              <a:buClr>
                <a:srgbClr val="006600"/>
              </a:buClr>
              <a:buSzPts val="1400"/>
              <a:buFont typeface="Arial"/>
              <a:buChar char="•"/>
              <a:defRPr sz="1400">
                <a:latin typeface="Calibri"/>
                <a:ea typeface="Calibri"/>
                <a:cs typeface="Calibri"/>
                <a:sym typeface="Calibri"/>
              </a:defRPr>
            </a:lvl4pPr>
            <a:lvl5pPr indent="-317500" lvl="4" marL="2286000" rtl="0" algn="l">
              <a:lnSpc>
                <a:spcPct val="90000"/>
              </a:lnSpc>
              <a:spcBef>
                <a:spcPts val="400"/>
              </a:spcBef>
              <a:spcAft>
                <a:spcPts val="0"/>
              </a:spcAft>
              <a:buClr>
                <a:srgbClr val="006600"/>
              </a:buClr>
              <a:buSzPts val="1400"/>
              <a:buFont typeface="Arial"/>
              <a:buChar char="•"/>
              <a:defRPr sz="1400">
                <a:latin typeface="Calibri"/>
                <a:ea typeface="Calibri"/>
                <a:cs typeface="Calibri"/>
                <a:sym typeface="Calibri"/>
              </a:defRPr>
            </a:lvl5pPr>
            <a:lvl6pPr indent="-317500" lvl="5" marL="2743200" rtl="0" algn="l">
              <a:lnSpc>
                <a:spcPct val="90000"/>
              </a:lnSpc>
              <a:spcBef>
                <a:spcPts val="400"/>
              </a:spcBef>
              <a:spcAft>
                <a:spcPts val="0"/>
              </a:spcAft>
              <a:buClr>
                <a:schemeClr val="dk1"/>
              </a:buClr>
              <a:buSzPts val="1400"/>
              <a:buChar char="•"/>
              <a:defRPr sz="1400"/>
            </a:lvl6pPr>
            <a:lvl7pPr indent="-317500" lvl="6" marL="3200400" rtl="0" algn="l">
              <a:lnSpc>
                <a:spcPct val="90000"/>
              </a:lnSpc>
              <a:spcBef>
                <a:spcPts val="400"/>
              </a:spcBef>
              <a:spcAft>
                <a:spcPts val="0"/>
              </a:spcAft>
              <a:buClr>
                <a:schemeClr val="dk1"/>
              </a:buClr>
              <a:buSzPts val="1400"/>
              <a:buChar char="•"/>
              <a:defRPr sz="1400"/>
            </a:lvl7pPr>
            <a:lvl8pPr indent="-317500" lvl="7" marL="3657600" rtl="0" algn="l">
              <a:lnSpc>
                <a:spcPct val="90000"/>
              </a:lnSpc>
              <a:spcBef>
                <a:spcPts val="400"/>
              </a:spcBef>
              <a:spcAft>
                <a:spcPts val="0"/>
              </a:spcAft>
              <a:buClr>
                <a:schemeClr val="dk1"/>
              </a:buClr>
              <a:buSzPts val="1400"/>
              <a:buChar char="•"/>
              <a:defRPr sz="1400"/>
            </a:lvl8pPr>
            <a:lvl9pPr indent="-317500" lvl="8" marL="4114800" rtl="0" algn="l">
              <a:lnSpc>
                <a:spcPct val="90000"/>
              </a:lnSpc>
              <a:spcBef>
                <a:spcPts val="400"/>
              </a:spcBef>
              <a:spcAft>
                <a:spcPts val="0"/>
              </a:spcAft>
              <a:buClr>
                <a:schemeClr val="dk1"/>
              </a:buClr>
              <a:buSzPts val="1400"/>
              <a:buChar char="•"/>
              <a:defRPr sz="1400"/>
            </a:lvl9pPr>
          </a:lstStyle>
          <a:p/>
        </p:txBody>
      </p:sp>
      <p:sp>
        <p:nvSpPr>
          <p:cNvPr id="98" name="Google Shape;98;p18"/>
          <p:cNvSpPr txBox="1"/>
          <p:nvPr>
            <p:ph idx="2" type="body"/>
          </p:nvPr>
        </p:nvSpPr>
        <p:spPr>
          <a:xfrm>
            <a:off x="450166" y="1415779"/>
            <a:ext cx="3988200" cy="31788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Clr>
                <a:srgbClr val="006600"/>
              </a:buClr>
              <a:buSzPts val="2100"/>
              <a:buFont typeface="Arial"/>
              <a:buChar char="•"/>
              <a:defRPr sz="2100">
                <a:latin typeface="Calibri"/>
                <a:ea typeface="Calibri"/>
                <a:cs typeface="Calibri"/>
                <a:sym typeface="Calibri"/>
              </a:defRPr>
            </a:lvl1pPr>
            <a:lvl2pPr indent="-342900" lvl="1" marL="9144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2pPr>
            <a:lvl3pPr indent="-323850" lvl="2" marL="1371600" rtl="0" algn="l">
              <a:lnSpc>
                <a:spcPct val="90000"/>
              </a:lnSpc>
              <a:spcBef>
                <a:spcPts val="400"/>
              </a:spcBef>
              <a:spcAft>
                <a:spcPts val="0"/>
              </a:spcAft>
              <a:buClr>
                <a:srgbClr val="006600"/>
              </a:buClr>
              <a:buSzPts val="1500"/>
              <a:buFont typeface="Arial"/>
              <a:buChar char="•"/>
              <a:defRPr sz="1500">
                <a:latin typeface="Calibri"/>
                <a:ea typeface="Calibri"/>
                <a:cs typeface="Calibri"/>
                <a:sym typeface="Calibri"/>
              </a:defRPr>
            </a:lvl3pPr>
            <a:lvl4pPr indent="-317500" lvl="3" marL="1828800" rtl="0" algn="l">
              <a:lnSpc>
                <a:spcPct val="90000"/>
              </a:lnSpc>
              <a:spcBef>
                <a:spcPts val="400"/>
              </a:spcBef>
              <a:spcAft>
                <a:spcPts val="0"/>
              </a:spcAft>
              <a:buClr>
                <a:srgbClr val="006600"/>
              </a:buClr>
              <a:buSzPts val="1400"/>
              <a:buFont typeface="Arial"/>
              <a:buChar char="•"/>
              <a:defRPr sz="1400">
                <a:latin typeface="Calibri"/>
                <a:ea typeface="Calibri"/>
                <a:cs typeface="Calibri"/>
                <a:sym typeface="Calibri"/>
              </a:defRPr>
            </a:lvl4pPr>
            <a:lvl5pPr indent="-317500" lvl="4" marL="2286000" rtl="0" algn="l">
              <a:lnSpc>
                <a:spcPct val="90000"/>
              </a:lnSpc>
              <a:spcBef>
                <a:spcPts val="400"/>
              </a:spcBef>
              <a:spcAft>
                <a:spcPts val="0"/>
              </a:spcAft>
              <a:buClr>
                <a:srgbClr val="006600"/>
              </a:buClr>
              <a:buSzPts val="1400"/>
              <a:buFont typeface="Arial"/>
              <a:buChar char="•"/>
              <a:defRPr sz="1400">
                <a:latin typeface="Calibri"/>
                <a:ea typeface="Calibri"/>
                <a:cs typeface="Calibri"/>
                <a:sym typeface="Calibri"/>
              </a:defRPr>
            </a:lvl5pPr>
            <a:lvl6pPr indent="-317500" lvl="5" marL="2743200" rtl="0" algn="l">
              <a:lnSpc>
                <a:spcPct val="90000"/>
              </a:lnSpc>
              <a:spcBef>
                <a:spcPts val="400"/>
              </a:spcBef>
              <a:spcAft>
                <a:spcPts val="0"/>
              </a:spcAft>
              <a:buClr>
                <a:schemeClr val="dk1"/>
              </a:buClr>
              <a:buSzPts val="1400"/>
              <a:buChar char="•"/>
              <a:defRPr sz="1400"/>
            </a:lvl6pPr>
            <a:lvl7pPr indent="-317500" lvl="6" marL="3200400" rtl="0" algn="l">
              <a:lnSpc>
                <a:spcPct val="90000"/>
              </a:lnSpc>
              <a:spcBef>
                <a:spcPts val="400"/>
              </a:spcBef>
              <a:spcAft>
                <a:spcPts val="0"/>
              </a:spcAft>
              <a:buClr>
                <a:schemeClr val="dk1"/>
              </a:buClr>
              <a:buSzPts val="1400"/>
              <a:buChar char="•"/>
              <a:defRPr sz="1400"/>
            </a:lvl7pPr>
            <a:lvl8pPr indent="-317500" lvl="7" marL="3657600" rtl="0" algn="l">
              <a:lnSpc>
                <a:spcPct val="90000"/>
              </a:lnSpc>
              <a:spcBef>
                <a:spcPts val="400"/>
              </a:spcBef>
              <a:spcAft>
                <a:spcPts val="0"/>
              </a:spcAft>
              <a:buClr>
                <a:schemeClr val="dk1"/>
              </a:buClr>
              <a:buSzPts val="1400"/>
              <a:buChar char="•"/>
              <a:defRPr sz="1400"/>
            </a:lvl8pPr>
            <a:lvl9pPr indent="-317500" lvl="8" marL="4114800" rtl="0" algn="l">
              <a:lnSpc>
                <a:spcPct val="90000"/>
              </a:lnSpc>
              <a:spcBef>
                <a:spcPts val="400"/>
              </a:spcBef>
              <a:spcAft>
                <a:spcPts val="0"/>
              </a:spcAft>
              <a:buClr>
                <a:schemeClr val="dk1"/>
              </a:buClr>
              <a:buSzPts val="1400"/>
              <a:buChar char="•"/>
              <a:defRPr sz="1400"/>
            </a:lvl9pPr>
          </a:lstStyle>
          <a:p/>
        </p:txBody>
      </p:sp>
      <p:cxnSp>
        <p:nvCxnSpPr>
          <p:cNvPr id="99" name="Google Shape;99;p18"/>
          <p:cNvCxnSpPr/>
          <p:nvPr/>
        </p:nvCxnSpPr>
        <p:spPr>
          <a:xfrm>
            <a:off x="1910063" y="432373"/>
            <a:ext cx="0" cy="795000"/>
          </a:xfrm>
          <a:prstGeom prst="straightConnector1">
            <a:avLst/>
          </a:prstGeom>
          <a:noFill/>
          <a:ln cap="flat" cmpd="sng" w="12700">
            <a:solidFill>
              <a:srgbClr val="FFC000"/>
            </a:solidFill>
            <a:prstDash val="solid"/>
            <a:miter lim="800000"/>
            <a:headEnd len="sm" w="sm" type="none"/>
            <a:tailEnd len="sm" w="sm" type="none"/>
          </a:ln>
        </p:spPr>
      </p:cxnSp>
      <p:sp>
        <p:nvSpPr>
          <p:cNvPr id="100" name="Google Shape;100;p18"/>
          <p:cNvSpPr txBox="1"/>
          <p:nvPr>
            <p:ph idx="3" type="body"/>
          </p:nvPr>
        </p:nvSpPr>
        <p:spPr>
          <a:xfrm>
            <a:off x="2136600" y="585827"/>
            <a:ext cx="4446300" cy="488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FFC000"/>
              </a:buClr>
              <a:buSzPts val="3000"/>
              <a:buNone/>
              <a:defRPr b="1" sz="3000">
                <a:solidFill>
                  <a:srgbClr val="FFC000"/>
                </a:solidFill>
              </a:defRPr>
            </a:lvl1pPr>
            <a:lvl2pPr indent="-317500" lvl="1" marL="914400" rtl="0" algn="l">
              <a:lnSpc>
                <a:spcPct val="90000"/>
              </a:lnSpc>
              <a:spcBef>
                <a:spcPts val="400"/>
              </a:spcBef>
              <a:spcAft>
                <a:spcPts val="0"/>
              </a:spcAft>
              <a:buClr>
                <a:schemeClr val="dk1"/>
              </a:buClr>
              <a:buSzPts val="1400"/>
              <a:buChar char="•"/>
              <a:defRPr b="1"/>
            </a:lvl2pPr>
            <a:lvl3pPr indent="-317500" lvl="2" marL="1371600" rtl="0" algn="l">
              <a:lnSpc>
                <a:spcPct val="90000"/>
              </a:lnSpc>
              <a:spcBef>
                <a:spcPts val="400"/>
              </a:spcBef>
              <a:spcAft>
                <a:spcPts val="0"/>
              </a:spcAft>
              <a:buClr>
                <a:schemeClr val="dk1"/>
              </a:buClr>
              <a:buSzPts val="1400"/>
              <a:buChar char="•"/>
              <a:defRPr b="1"/>
            </a:lvl3pPr>
            <a:lvl4pPr indent="-317500" lvl="3" marL="1828800" rtl="0" algn="l">
              <a:lnSpc>
                <a:spcPct val="90000"/>
              </a:lnSpc>
              <a:spcBef>
                <a:spcPts val="400"/>
              </a:spcBef>
              <a:spcAft>
                <a:spcPts val="0"/>
              </a:spcAft>
              <a:buClr>
                <a:schemeClr val="dk1"/>
              </a:buClr>
              <a:buSzPts val="1400"/>
              <a:buChar char="•"/>
              <a:defRPr b="1"/>
            </a:lvl4pPr>
            <a:lvl5pPr indent="-317500" lvl="4" marL="2286000" rtl="0" algn="l">
              <a:lnSpc>
                <a:spcPct val="90000"/>
              </a:lnSpc>
              <a:spcBef>
                <a:spcPts val="400"/>
              </a:spcBef>
              <a:spcAft>
                <a:spcPts val="0"/>
              </a:spcAft>
              <a:buClr>
                <a:schemeClr val="dk1"/>
              </a:buClr>
              <a:buSzPts val="1400"/>
              <a:buChar char="•"/>
              <a:defRPr b="1"/>
            </a:lvl5pPr>
            <a:lvl6pPr indent="-317500" lvl="5" marL="2743200" rtl="0" algn="l">
              <a:lnSpc>
                <a:spcPct val="90000"/>
              </a:lnSpc>
              <a:spcBef>
                <a:spcPts val="400"/>
              </a:spcBef>
              <a:spcAft>
                <a:spcPts val="0"/>
              </a:spcAft>
              <a:buClr>
                <a:schemeClr val="dk1"/>
              </a:buClr>
              <a:buSzPts val="1400"/>
              <a:buChar char="•"/>
              <a:defRPr b="1"/>
            </a:lvl6pPr>
            <a:lvl7pPr indent="-317500" lvl="6" marL="3200400" rtl="0" algn="l">
              <a:lnSpc>
                <a:spcPct val="90000"/>
              </a:lnSpc>
              <a:spcBef>
                <a:spcPts val="400"/>
              </a:spcBef>
              <a:spcAft>
                <a:spcPts val="0"/>
              </a:spcAft>
              <a:buClr>
                <a:schemeClr val="dk1"/>
              </a:buClr>
              <a:buSzPts val="1400"/>
              <a:buChar char="•"/>
              <a:defRPr b="1"/>
            </a:lvl7pPr>
            <a:lvl8pPr indent="-317500" lvl="7" marL="3657600" rtl="0" algn="l">
              <a:lnSpc>
                <a:spcPct val="90000"/>
              </a:lnSpc>
              <a:spcBef>
                <a:spcPts val="400"/>
              </a:spcBef>
              <a:spcAft>
                <a:spcPts val="0"/>
              </a:spcAft>
              <a:buClr>
                <a:schemeClr val="dk1"/>
              </a:buClr>
              <a:buSzPts val="1400"/>
              <a:buChar char="•"/>
              <a:defRPr b="1"/>
            </a:lvl8pPr>
            <a:lvl9pPr indent="-317500" lvl="8" marL="4114800" rtl="0" algn="l">
              <a:lnSpc>
                <a:spcPct val="90000"/>
              </a:lnSpc>
              <a:spcBef>
                <a:spcPts val="400"/>
              </a:spcBef>
              <a:spcAft>
                <a:spcPts val="0"/>
              </a:spcAft>
              <a:buClr>
                <a:schemeClr val="dk1"/>
              </a:buClr>
              <a:buSzPts val="1400"/>
              <a:buChar char="•"/>
              <a:defRPr b="1"/>
            </a:lvl9pPr>
          </a:lstStyle>
          <a:p/>
        </p:txBody>
      </p:sp>
      <p:pic>
        <p:nvPicPr>
          <p:cNvPr id="101" name="Google Shape;101;p18"/>
          <p:cNvPicPr preferRelativeResize="0"/>
          <p:nvPr/>
        </p:nvPicPr>
        <p:blipFill>
          <a:blip r:embed="rId3">
            <a:alphaModFix/>
          </a:blip>
          <a:stretch>
            <a:fillRect/>
          </a:stretch>
        </p:blipFill>
        <p:spPr>
          <a:xfrm>
            <a:off x="449268" y="432375"/>
            <a:ext cx="1253002" cy="8956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or Image Slide 2">
  <p:cSld name="Info or Image Slide 2">
    <p:spTree>
      <p:nvGrpSpPr>
        <p:cNvPr id="102" name="Shape 102"/>
        <p:cNvGrpSpPr/>
        <p:nvPr/>
      </p:nvGrpSpPr>
      <p:grpSpPr>
        <a:xfrm>
          <a:off x="0" y="0"/>
          <a:ext cx="0" cy="0"/>
          <a:chOff x="0" y="0"/>
          <a:chExt cx="0" cy="0"/>
        </a:xfrm>
      </p:grpSpPr>
      <p:pic>
        <p:nvPicPr>
          <p:cNvPr id="103" name="Google Shape;103;p19"/>
          <p:cNvPicPr preferRelativeResize="0"/>
          <p:nvPr/>
        </p:nvPicPr>
        <p:blipFill rotWithShape="1">
          <a:blip r:embed="rId2">
            <a:alphaModFix/>
          </a:blip>
          <a:srcRect b="0" l="0" r="0" t="0"/>
          <a:stretch/>
        </p:blipFill>
        <p:spPr>
          <a:xfrm>
            <a:off x="-17978" y="-7219"/>
            <a:ext cx="9417046" cy="1693917"/>
          </a:xfrm>
          <a:prstGeom prst="rect">
            <a:avLst/>
          </a:prstGeom>
          <a:noFill/>
          <a:ln>
            <a:noFill/>
          </a:ln>
        </p:spPr>
      </p:pic>
      <p:sp>
        <p:nvSpPr>
          <p:cNvPr id="104" name="Google Shape;104;p19"/>
          <p:cNvSpPr/>
          <p:nvPr/>
        </p:nvSpPr>
        <p:spPr>
          <a:xfrm>
            <a:off x="-10759" y="4123824"/>
            <a:ext cx="9154800" cy="1019700"/>
          </a:xfrm>
          <a:prstGeom prst="rect">
            <a:avLst/>
          </a:prstGeom>
          <a:solidFill>
            <a:srgbClr val="00622F"/>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5" name="Google Shape;105;p19"/>
          <p:cNvSpPr txBox="1"/>
          <p:nvPr>
            <p:ph idx="1" type="body"/>
          </p:nvPr>
        </p:nvSpPr>
        <p:spPr>
          <a:xfrm>
            <a:off x="351325" y="1341346"/>
            <a:ext cx="8475000" cy="2621700"/>
          </a:xfrm>
          <a:prstGeom prst="rect">
            <a:avLst/>
          </a:prstGeom>
          <a:noFill/>
          <a:ln>
            <a:noFill/>
          </a:ln>
        </p:spPr>
        <p:txBody>
          <a:bodyPr anchorCtr="0" anchor="t" bIns="34275" lIns="68575" spcFirstLastPara="1" rIns="68575" wrap="square" tIns="34275">
            <a:normAutofit/>
          </a:bodyPr>
          <a:lstStyle>
            <a:lvl1pPr indent="-330200" lvl="0" marL="457200" rtl="0" algn="l">
              <a:lnSpc>
                <a:spcPct val="90000"/>
              </a:lnSpc>
              <a:spcBef>
                <a:spcPts val="800"/>
              </a:spcBef>
              <a:spcAft>
                <a:spcPts val="0"/>
              </a:spcAft>
              <a:buClr>
                <a:srgbClr val="006600"/>
              </a:buClr>
              <a:buSzPts val="1600"/>
              <a:buFont typeface="Arial"/>
              <a:buChar char="•"/>
              <a:defRPr sz="2000">
                <a:latin typeface="Calibri"/>
                <a:ea typeface="Calibri"/>
                <a:cs typeface="Calibri"/>
                <a:sym typeface="Calibri"/>
              </a:defRPr>
            </a:lvl1pPr>
            <a:lvl2pPr indent="-355600" lvl="1" marL="914400" rtl="0" algn="l">
              <a:lnSpc>
                <a:spcPct val="90000"/>
              </a:lnSpc>
              <a:spcBef>
                <a:spcPts val="400"/>
              </a:spcBef>
              <a:spcAft>
                <a:spcPts val="0"/>
              </a:spcAft>
              <a:buClr>
                <a:srgbClr val="006600"/>
              </a:buClr>
              <a:buSzPts val="2000"/>
              <a:buFont typeface="Arial"/>
              <a:buChar char="•"/>
              <a:defRPr sz="2000">
                <a:latin typeface="Calibri"/>
                <a:ea typeface="Calibri"/>
                <a:cs typeface="Calibri"/>
                <a:sym typeface="Calibri"/>
              </a:defRPr>
            </a:lvl2pPr>
            <a:lvl3pPr indent="-355600" lvl="2" marL="1371600" rtl="0" algn="l">
              <a:lnSpc>
                <a:spcPct val="90000"/>
              </a:lnSpc>
              <a:spcBef>
                <a:spcPts val="400"/>
              </a:spcBef>
              <a:spcAft>
                <a:spcPts val="0"/>
              </a:spcAft>
              <a:buClr>
                <a:srgbClr val="006600"/>
              </a:buClr>
              <a:buSzPts val="2000"/>
              <a:buFont typeface="Arial"/>
              <a:buChar char="•"/>
              <a:defRPr sz="2000">
                <a:latin typeface="Calibri"/>
                <a:ea typeface="Calibri"/>
                <a:cs typeface="Calibri"/>
                <a:sym typeface="Calibri"/>
              </a:defRPr>
            </a:lvl3pPr>
            <a:lvl4pPr indent="-355600" lvl="3" marL="1828800" rtl="0" algn="l">
              <a:lnSpc>
                <a:spcPct val="90000"/>
              </a:lnSpc>
              <a:spcBef>
                <a:spcPts val="400"/>
              </a:spcBef>
              <a:spcAft>
                <a:spcPts val="0"/>
              </a:spcAft>
              <a:buClr>
                <a:srgbClr val="006600"/>
              </a:buClr>
              <a:buSzPts val="2000"/>
              <a:buFont typeface="Arial"/>
              <a:buChar char="•"/>
              <a:defRPr sz="2000">
                <a:latin typeface="Calibri"/>
                <a:ea typeface="Calibri"/>
                <a:cs typeface="Calibri"/>
                <a:sym typeface="Calibri"/>
              </a:defRPr>
            </a:lvl4pPr>
            <a:lvl5pPr indent="-355600" lvl="4" marL="2286000" rtl="0" algn="l">
              <a:lnSpc>
                <a:spcPct val="90000"/>
              </a:lnSpc>
              <a:spcBef>
                <a:spcPts val="400"/>
              </a:spcBef>
              <a:spcAft>
                <a:spcPts val="0"/>
              </a:spcAft>
              <a:buClr>
                <a:srgbClr val="006600"/>
              </a:buClr>
              <a:buSzPts val="2000"/>
              <a:buFont typeface="Arial"/>
              <a:buChar char="•"/>
              <a:defRPr sz="2000">
                <a:latin typeface="Calibri"/>
                <a:ea typeface="Calibri"/>
                <a:cs typeface="Calibri"/>
                <a:sym typeface="Calibri"/>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19"/>
          <p:cNvSpPr txBox="1"/>
          <p:nvPr>
            <p:ph idx="2" type="body"/>
          </p:nvPr>
        </p:nvSpPr>
        <p:spPr>
          <a:xfrm>
            <a:off x="293689" y="4205288"/>
            <a:ext cx="8574000" cy="459600"/>
          </a:xfrm>
          <a:prstGeom prst="rect">
            <a:avLst/>
          </a:prstGeom>
          <a:noFill/>
          <a:ln>
            <a:noFill/>
          </a:ln>
        </p:spPr>
        <p:txBody>
          <a:bodyPr anchorCtr="0" anchor="t" bIns="34275" lIns="68575" spcFirstLastPara="1" rIns="68575" wrap="square" tIns="34275">
            <a:noAutofit/>
          </a:bodyPr>
          <a:lstStyle>
            <a:lvl1pPr indent="-355600" lvl="0" marL="457200" rtl="0" algn="l">
              <a:lnSpc>
                <a:spcPct val="90000"/>
              </a:lnSpc>
              <a:spcBef>
                <a:spcPts val="800"/>
              </a:spcBef>
              <a:spcAft>
                <a:spcPts val="0"/>
              </a:spcAft>
              <a:buClr>
                <a:schemeClr val="lt1"/>
              </a:buClr>
              <a:buSzPts val="2000"/>
              <a:buChar char="•"/>
              <a:defRPr sz="2000">
                <a:solidFill>
                  <a:schemeClr val="lt1"/>
                </a:solidFill>
                <a:latin typeface="Calibri"/>
                <a:ea typeface="Calibri"/>
                <a:cs typeface="Calibri"/>
                <a:sym typeface="Calibri"/>
              </a:defRPr>
            </a:lvl1pPr>
            <a:lvl2pPr indent="-228600" lvl="1" marL="914400" rtl="0" algn="l">
              <a:lnSpc>
                <a:spcPct val="90000"/>
              </a:lnSpc>
              <a:spcBef>
                <a:spcPts val="400"/>
              </a:spcBef>
              <a:spcAft>
                <a:spcPts val="0"/>
              </a:spcAft>
              <a:buClr>
                <a:schemeClr val="lt1"/>
              </a:buClr>
              <a:buSzPts val="2000"/>
              <a:buNone/>
              <a:defRPr sz="2000">
                <a:solidFill>
                  <a:schemeClr val="lt1"/>
                </a:solidFill>
                <a:latin typeface="Calibri"/>
                <a:ea typeface="Calibri"/>
                <a:cs typeface="Calibri"/>
                <a:sym typeface="Calibri"/>
              </a:defRPr>
            </a:lvl2pPr>
            <a:lvl3pPr indent="-228600" lvl="2" marL="1371600" rtl="0" algn="l">
              <a:lnSpc>
                <a:spcPct val="90000"/>
              </a:lnSpc>
              <a:spcBef>
                <a:spcPts val="400"/>
              </a:spcBef>
              <a:spcAft>
                <a:spcPts val="0"/>
              </a:spcAft>
              <a:buClr>
                <a:schemeClr val="lt1"/>
              </a:buClr>
              <a:buSzPts val="2000"/>
              <a:buNone/>
              <a:defRPr sz="2000">
                <a:solidFill>
                  <a:schemeClr val="lt1"/>
                </a:solidFill>
                <a:latin typeface="Calibri"/>
                <a:ea typeface="Calibri"/>
                <a:cs typeface="Calibri"/>
                <a:sym typeface="Calibri"/>
              </a:defRPr>
            </a:lvl3pPr>
            <a:lvl4pPr indent="-228600" lvl="3" marL="1828800" rtl="0" algn="l">
              <a:lnSpc>
                <a:spcPct val="90000"/>
              </a:lnSpc>
              <a:spcBef>
                <a:spcPts val="400"/>
              </a:spcBef>
              <a:spcAft>
                <a:spcPts val="0"/>
              </a:spcAft>
              <a:buClr>
                <a:schemeClr val="lt1"/>
              </a:buClr>
              <a:buSzPts val="2000"/>
              <a:buNone/>
              <a:defRPr sz="2000">
                <a:solidFill>
                  <a:schemeClr val="lt1"/>
                </a:solidFill>
                <a:latin typeface="Calibri"/>
                <a:ea typeface="Calibri"/>
                <a:cs typeface="Calibri"/>
                <a:sym typeface="Calibri"/>
              </a:defRPr>
            </a:lvl4pPr>
            <a:lvl5pPr indent="-228600" lvl="4" marL="2286000" rtl="0" algn="l">
              <a:lnSpc>
                <a:spcPct val="90000"/>
              </a:lnSpc>
              <a:spcBef>
                <a:spcPts val="400"/>
              </a:spcBef>
              <a:spcAft>
                <a:spcPts val="0"/>
              </a:spcAft>
              <a:buClr>
                <a:schemeClr val="lt1"/>
              </a:buClr>
              <a:buSzPts val="2000"/>
              <a:buNone/>
              <a:defRPr sz="2000">
                <a:solidFill>
                  <a:schemeClr val="lt1"/>
                </a:solidFill>
                <a:latin typeface="Calibri"/>
                <a:ea typeface="Calibri"/>
                <a:cs typeface="Calibri"/>
                <a:sym typeface="Calibri"/>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 name="Google Shape;107;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cxnSp>
        <p:nvCxnSpPr>
          <p:cNvPr id="110" name="Google Shape;110;p19"/>
          <p:cNvCxnSpPr/>
          <p:nvPr/>
        </p:nvCxnSpPr>
        <p:spPr>
          <a:xfrm>
            <a:off x="1910063" y="432373"/>
            <a:ext cx="0" cy="795000"/>
          </a:xfrm>
          <a:prstGeom prst="straightConnector1">
            <a:avLst/>
          </a:prstGeom>
          <a:noFill/>
          <a:ln cap="flat" cmpd="sng" w="12700">
            <a:solidFill>
              <a:srgbClr val="FFC000"/>
            </a:solidFill>
            <a:prstDash val="solid"/>
            <a:miter lim="800000"/>
            <a:headEnd len="sm" w="sm" type="none"/>
            <a:tailEnd len="sm" w="sm" type="none"/>
          </a:ln>
        </p:spPr>
      </p:cxnSp>
      <p:sp>
        <p:nvSpPr>
          <p:cNvPr id="111" name="Google Shape;111;p19"/>
          <p:cNvSpPr txBox="1"/>
          <p:nvPr>
            <p:ph idx="3" type="body"/>
          </p:nvPr>
        </p:nvSpPr>
        <p:spPr>
          <a:xfrm>
            <a:off x="2136600" y="585827"/>
            <a:ext cx="4446300" cy="488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FFC000"/>
              </a:buClr>
              <a:buSzPts val="3000"/>
              <a:buNone/>
              <a:defRPr b="1" sz="3000">
                <a:solidFill>
                  <a:srgbClr val="FFC000"/>
                </a:solidFill>
              </a:defRPr>
            </a:lvl1pPr>
            <a:lvl2pPr indent="-317500" lvl="1" marL="914400" rtl="0" algn="l">
              <a:lnSpc>
                <a:spcPct val="90000"/>
              </a:lnSpc>
              <a:spcBef>
                <a:spcPts val="400"/>
              </a:spcBef>
              <a:spcAft>
                <a:spcPts val="0"/>
              </a:spcAft>
              <a:buClr>
                <a:schemeClr val="dk1"/>
              </a:buClr>
              <a:buSzPts val="1400"/>
              <a:buChar char="•"/>
              <a:defRPr b="1"/>
            </a:lvl2pPr>
            <a:lvl3pPr indent="-317500" lvl="2" marL="1371600" rtl="0" algn="l">
              <a:lnSpc>
                <a:spcPct val="90000"/>
              </a:lnSpc>
              <a:spcBef>
                <a:spcPts val="400"/>
              </a:spcBef>
              <a:spcAft>
                <a:spcPts val="0"/>
              </a:spcAft>
              <a:buClr>
                <a:schemeClr val="dk1"/>
              </a:buClr>
              <a:buSzPts val="1400"/>
              <a:buChar char="•"/>
              <a:defRPr b="1"/>
            </a:lvl3pPr>
            <a:lvl4pPr indent="-317500" lvl="3" marL="1828800" rtl="0" algn="l">
              <a:lnSpc>
                <a:spcPct val="90000"/>
              </a:lnSpc>
              <a:spcBef>
                <a:spcPts val="400"/>
              </a:spcBef>
              <a:spcAft>
                <a:spcPts val="0"/>
              </a:spcAft>
              <a:buClr>
                <a:schemeClr val="dk1"/>
              </a:buClr>
              <a:buSzPts val="1400"/>
              <a:buChar char="•"/>
              <a:defRPr b="1"/>
            </a:lvl4pPr>
            <a:lvl5pPr indent="-317500" lvl="4" marL="2286000" rtl="0" algn="l">
              <a:lnSpc>
                <a:spcPct val="90000"/>
              </a:lnSpc>
              <a:spcBef>
                <a:spcPts val="400"/>
              </a:spcBef>
              <a:spcAft>
                <a:spcPts val="0"/>
              </a:spcAft>
              <a:buClr>
                <a:schemeClr val="dk1"/>
              </a:buClr>
              <a:buSzPts val="1400"/>
              <a:buChar char="•"/>
              <a:defRPr b="1"/>
            </a:lvl5pPr>
            <a:lvl6pPr indent="-317500" lvl="5" marL="2743200" rtl="0" algn="l">
              <a:lnSpc>
                <a:spcPct val="90000"/>
              </a:lnSpc>
              <a:spcBef>
                <a:spcPts val="400"/>
              </a:spcBef>
              <a:spcAft>
                <a:spcPts val="0"/>
              </a:spcAft>
              <a:buClr>
                <a:schemeClr val="dk1"/>
              </a:buClr>
              <a:buSzPts val="1400"/>
              <a:buChar char="•"/>
              <a:defRPr b="1"/>
            </a:lvl6pPr>
            <a:lvl7pPr indent="-317500" lvl="6" marL="3200400" rtl="0" algn="l">
              <a:lnSpc>
                <a:spcPct val="90000"/>
              </a:lnSpc>
              <a:spcBef>
                <a:spcPts val="400"/>
              </a:spcBef>
              <a:spcAft>
                <a:spcPts val="0"/>
              </a:spcAft>
              <a:buClr>
                <a:schemeClr val="dk1"/>
              </a:buClr>
              <a:buSzPts val="1400"/>
              <a:buChar char="•"/>
              <a:defRPr b="1"/>
            </a:lvl7pPr>
            <a:lvl8pPr indent="-317500" lvl="7" marL="3657600" rtl="0" algn="l">
              <a:lnSpc>
                <a:spcPct val="90000"/>
              </a:lnSpc>
              <a:spcBef>
                <a:spcPts val="400"/>
              </a:spcBef>
              <a:spcAft>
                <a:spcPts val="0"/>
              </a:spcAft>
              <a:buClr>
                <a:schemeClr val="dk1"/>
              </a:buClr>
              <a:buSzPts val="1400"/>
              <a:buChar char="•"/>
              <a:defRPr b="1"/>
            </a:lvl8pPr>
            <a:lvl9pPr indent="-317500" lvl="8" marL="4114800" rtl="0" algn="l">
              <a:lnSpc>
                <a:spcPct val="90000"/>
              </a:lnSpc>
              <a:spcBef>
                <a:spcPts val="400"/>
              </a:spcBef>
              <a:spcAft>
                <a:spcPts val="0"/>
              </a:spcAft>
              <a:buClr>
                <a:schemeClr val="dk1"/>
              </a:buClr>
              <a:buSzPts val="1400"/>
              <a:buChar char="•"/>
              <a:defRPr b="1"/>
            </a:lvl9pPr>
          </a:lstStyle>
          <a:p/>
        </p:txBody>
      </p:sp>
      <p:pic>
        <p:nvPicPr>
          <p:cNvPr id="112" name="Google Shape;112;p19"/>
          <p:cNvPicPr preferRelativeResize="0"/>
          <p:nvPr/>
        </p:nvPicPr>
        <p:blipFill>
          <a:blip r:embed="rId3">
            <a:alphaModFix/>
          </a:blip>
          <a:stretch>
            <a:fillRect/>
          </a:stretch>
        </p:blipFill>
        <p:spPr>
          <a:xfrm>
            <a:off x="449268" y="432375"/>
            <a:ext cx="1253002" cy="8956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or Image Slide 3">
  <p:cSld name="Info or Image Slide 3">
    <p:spTree>
      <p:nvGrpSpPr>
        <p:cNvPr id="113" name="Shape 113"/>
        <p:cNvGrpSpPr/>
        <p:nvPr/>
      </p:nvGrpSpPr>
      <p:grpSpPr>
        <a:xfrm>
          <a:off x="0" y="0"/>
          <a:ext cx="0" cy="0"/>
          <a:chOff x="0" y="0"/>
          <a:chExt cx="0" cy="0"/>
        </a:xfrm>
      </p:grpSpPr>
      <p:pic>
        <p:nvPicPr>
          <p:cNvPr id="114" name="Google Shape;114;p20"/>
          <p:cNvPicPr preferRelativeResize="0"/>
          <p:nvPr/>
        </p:nvPicPr>
        <p:blipFill rotWithShape="1">
          <a:blip r:embed="rId2">
            <a:alphaModFix/>
          </a:blip>
          <a:srcRect b="0" l="0" r="0" t="0"/>
          <a:stretch/>
        </p:blipFill>
        <p:spPr>
          <a:xfrm>
            <a:off x="-11112" y="0"/>
            <a:ext cx="9417046" cy="1693917"/>
          </a:xfrm>
          <a:prstGeom prst="rect">
            <a:avLst/>
          </a:prstGeom>
          <a:noFill/>
          <a:ln>
            <a:noFill/>
          </a:ln>
        </p:spPr>
      </p:pic>
      <p:sp>
        <p:nvSpPr>
          <p:cNvPr id="115" name="Google Shape;115;p20"/>
          <p:cNvSpPr/>
          <p:nvPr>
            <p:ph idx="2" type="pic"/>
          </p:nvPr>
        </p:nvSpPr>
        <p:spPr>
          <a:xfrm>
            <a:off x="-11112" y="3444028"/>
            <a:ext cx="2297100" cy="1250400"/>
          </a:xfrm>
          <a:prstGeom prst="rect">
            <a:avLst/>
          </a:prstGeom>
          <a:noFill/>
          <a:ln>
            <a:noFill/>
          </a:ln>
        </p:spPr>
      </p:sp>
      <p:sp>
        <p:nvSpPr>
          <p:cNvPr id="116" name="Google Shape;116;p20"/>
          <p:cNvSpPr/>
          <p:nvPr>
            <p:ph idx="3" type="pic"/>
          </p:nvPr>
        </p:nvSpPr>
        <p:spPr>
          <a:xfrm>
            <a:off x="2274889" y="3444028"/>
            <a:ext cx="2297100" cy="1250400"/>
          </a:xfrm>
          <a:prstGeom prst="rect">
            <a:avLst/>
          </a:prstGeom>
          <a:noFill/>
          <a:ln>
            <a:noFill/>
          </a:ln>
        </p:spPr>
      </p:sp>
      <p:sp>
        <p:nvSpPr>
          <p:cNvPr id="117" name="Google Shape;117;p20"/>
          <p:cNvSpPr/>
          <p:nvPr>
            <p:ph idx="4" type="pic"/>
          </p:nvPr>
        </p:nvSpPr>
        <p:spPr>
          <a:xfrm>
            <a:off x="4560892" y="3444028"/>
            <a:ext cx="2297100" cy="1250400"/>
          </a:xfrm>
          <a:prstGeom prst="rect">
            <a:avLst/>
          </a:prstGeom>
          <a:noFill/>
          <a:ln>
            <a:noFill/>
          </a:ln>
        </p:spPr>
      </p:sp>
      <p:sp>
        <p:nvSpPr>
          <p:cNvPr id="118" name="Google Shape;118;p20"/>
          <p:cNvSpPr/>
          <p:nvPr>
            <p:ph idx="5" type="pic"/>
          </p:nvPr>
        </p:nvSpPr>
        <p:spPr>
          <a:xfrm>
            <a:off x="6846899" y="3444028"/>
            <a:ext cx="2297100" cy="1250400"/>
          </a:xfrm>
          <a:prstGeom prst="rect">
            <a:avLst/>
          </a:prstGeom>
          <a:noFill/>
          <a:ln>
            <a:noFill/>
          </a:ln>
        </p:spPr>
      </p:sp>
      <p:sp>
        <p:nvSpPr>
          <p:cNvPr id="119" name="Google Shape;119;p20"/>
          <p:cNvSpPr/>
          <p:nvPr/>
        </p:nvSpPr>
        <p:spPr>
          <a:xfrm>
            <a:off x="-11112" y="4700768"/>
            <a:ext cx="9155100" cy="442800"/>
          </a:xfrm>
          <a:prstGeom prst="rect">
            <a:avLst/>
          </a:prstGeom>
          <a:solidFill>
            <a:srgbClr val="00622F"/>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20" name="Google Shape;120;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2" name="Google Shape;122;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23" name="Google Shape;123;p20"/>
          <p:cNvSpPr txBox="1"/>
          <p:nvPr>
            <p:ph idx="1" type="body"/>
          </p:nvPr>
        </p:nvSpPr>
        <p:spPr>
          <a:xfrm>
            <a:off x="351325" y="1385590"/>
            <a:ext cx="8475000" cy="1844400"/>
          </a:xfrm>
          <a:prstGeom prst="rect">
            <a:avLst/>
          </a:prstGeom>
          <a:noFill/>
          <a:ln>
            <a:noFill/>
          </a:ln>
        </p:spPr>
        <p:txBody>
          <a:bodyPr anchorCtr="0" anchor="t" bIns="34275" lIns="68575" spcFirstLastPara="1" rIns="68575" wrap="square" tIns="34275">
            <a:normAutofit/>
          </a:bodyPr>
          <a:lstStyle>
            <a:lvl1pPr indent="-330200" lvl="0" marL="457200" rtl="0" algn="l">
              <a:lnSpc>
                <a:spcPct val="90000"/>
              </a:lnSpc>
              <a:spcBef>
                <a:spcPts val="800"/>
              </a:spcBef>
              <a:spcAft>
                <a:spcPts val="0"/>
              </a:spcAft>
              <a:buClr>
                <a:srgbClr val="006600"/>
              </a:buClr>
              <a:buSzPts val="1600"/>
              <a:buFont typeface="Arial"/>
              <a:buChar char="•"/>
              <a:defRPr sz="2000">
                <a:latin typeface="Calibri"/>
                <a:ea typeface="Calibri"/>
                <a:cs typeface="Calibri"/>
                <a:sym typeface="Calibri"/>
              </a:defRPr>
            </a:lvl1pPr>
            <a:lvl2pPr indent="-355600" lvl="1" marL="914400" rtl="0" algn="l">
              <a:lnSpc>
                <a:spcPct val="90000"/>
              </a:lnSpc>
              <a:spcBef>
                <a:spcPts val="400"/>
              </a:spcBef>
              <a:spcAft>
                <a:spcPts val="0"/>
              </a:spcAft>
              <a:buClr>
                <a:srgbClr val="006600"/>
              </a:buClr>
              <a:buSzPts val="2000"/>
              <a:buFont typeface="Arial"/>
              <a:buChar char="•"/>
              <a:defRPr sz="2000">
                <a:latin typeface="Calibri"/>
                <a:ea typeface="Calibri"/>
                <a:cs typeface="Calibri"/>
                <a:sym typeface="Calibri"/>
              </a:defRPr>
            </a:lvl2pPr>
            <a:lvl3pPr indent="-355600" lvl="2" marL="1371600" rtl="0" algn="l">
              <a:lnSpc>
                <a:spcPct val="90000"/>
              </a:lnSpc>
              <a:spcBef>
                <a:spcPts val="400"/>
              </a:spcBef>
              <a:spcAft>
                <a:spcPts val="0"/>
              </a:spcAft>
              <a:buClr>
                <a:srgbClr val="006600"/>
              </a:buClr>
              <a:buSzPts val="2000"/>
              <a:buFont typeface="Arial"/>
              <a:buChar char="•"/>
              <a:defRPr sz="2000">
                <a:latin typeface="Calibri"/>
                <a:ea typeface="Calibri"/>
                <a:cs typeface="Calibri"/>
                <a:sym typeface="Calibri"/>
              </a:defRPr>
            </a:lvl3pPr>
            <a:lvl4pPr indent="-355600" lvl="3" marL="1828800" rtl="0" algn="l">
              <a:lnSpc>
                <a:spcPct val="90000"/>
              </a:lnSpc>
              <a:spcBef>
                <a:spcPts val="400"/>
              </a:spcBef>
              <a:spcAft>
                <a:spcPts val="0"/>
              </a:spcAft>
              <a:buClr>
                <a:srgbClr val="006600"/>
              </a:buClr>
              <a:buSzPts val="2000"/>
              <a:buFont typeface="Arial"/>
              <a:buChar char="•"/>
              <a:defRPr sz="2000">
                <a:latin typeface="Calibri"/>
                <a:ea typeface="Calibri"/>
                <a:cs typeface="Calibri"/>
                <a:sym typeface="Calibri"/>
              </a:defRPr>
            </a:lvl4pPr>
            <a:lvl5pPr indent="-355600" lvl="4" marL="2286000" rtl="0" algn="l">
              <a:lnSpc>
                <a:spcPct val="90000"/>
              </a:lnSpc>
              <a:spcBef>
                <a:spcPts val="400"/>
              </a:spcBef>
              <a:spcAft>
                <a:spcPts val="0"/>
              </a:spcAft>
              <a:buClr>
                <a:srgbClr val="006600"/>
              </a:buClr>
              <a:buSzPts val="2000"/>
              <a:buFont typeface="Arial"/>
              <a:buChar char="•"/>
              <a:defRPr sz="2000">
                <a:latin typeface="Calibri"/>
                <a:ea typeface="Calibri"/>
                <a:cs typeface="Calibri"/>
                <a:sym typeface="Calibri"/>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cxnSp>
        <p:nvCxnSpPr>
          <p:cNvPr id="124" name="Google Shape;124;p20"/>
          <p:cNvCxnSpPr/>
          <p:nvPr/>
        </p:nvCxnSpPr>
        <p:spPr>
          <a:xfrm>
            <a:off x="1910063" y="432373"/>
            <a:ext cx="0" cy="795000"/>
          </a:xfrm>
          <a:prstGeom prst="straightConnector1">
            <a:avLst/>
          </a:prstGeom>
          <a:noFill/>
          <a:ln cap="flat" cmpd="sng" w="12700">
            <a:solidFill>
              <a:srgbClr val="FFC000"/>
            </a:solidFill>
            <a:prstDash val="solid"/>
            <a:miter lim="800000"/>
            <a:headEnd len="sm" w="sm" type="none"/>
            <a:tailEnd len="sm" w="sm" type="none"/>
          </a:ln>
        </p:spPr>
      </p:cxnSp>
      <p:sp>
        <p:nvSpPr>
          <p:cNvPr id="125" name="Google Shape;125;p20"/>
          <p:cNvSpPr txBox="1"/>
          <p:nvPr>
            <p:ph idx="6" type="body"/>
          </p:nvPr>
        </p:nvSpPr>
        <p:spPr>
          <a:xfrm>
            <a:off x="2136600" y="585827"/>
            <a:ext cx="4446300" cy="488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FFC000"/>
              </a:buClr>
              <a:buSzPts val="3000"/>
              <a:buNone/>
              <a:defRPr b="1" sz="3000">
                <a:solidFill>
                  <a:srgbClr val="FFC000"/>
                </a:solidFill>
              </a:defRPr>
            </a:lvl1pPr>
            <a:lvl2pPr indent="-317500" lvl="1" marL="914400" rtl="0" algn="l">
              <a:lnSpc>
                <a:spcPct val="90000"/>
              </a:lnSpc>
              <a:spcBef>
                <a:spcPts val="400"/>
              </a:spcBef>
              <a:spcAft>
                <a:spcPts val="0"/>
              </a:spcAft>
              <a:buClr>
                <a:schemeClr val="dk1"/>
              </a:buClr>
              <a:buSzPts val="1400"/>
              <a:buChar char="•"/>
              <a:defRPr b="1"/>
            </a:lvl2pPr>
            <a:lvl3pPr indent="-317500" lvl="2" marL="1371600" rtl="0" algn="l">
              <a:lnSpc>
                <a:spcPct val="90000"/>
              </a:lnSpc>
              <a:spcBef>
                <a:spcPts val="400"/>
              </a:spcBef>
              <a:spcAft>
                <a:spcPts val="0"/>
              </a:spcAft>
              <a:buClr>
                <a:schemeClr val="dk1"/>
              </a:buClr>
              <a:buSzPts val="1400"/>
              <a:buChar char="•"/>
              <a:defRPr b="1"/>
            </a:lvl3pPr>
            <a:lvl4pPr indent="-317500" lvl="3" marL="1828800" rtl="0" algn="l">
              <a:lnSpc>
                <a:spcPct val="90000"/>
              </a:lnSpc>
              <a:spcBef>
                <a:spcPts val="400"/>
              </a:spcBef>
              <a:spcAft>
                <a:spcPts val="0"/>
              </a:spcAft>
              <a:buClr>
                <a:schemeClr val="dk1"/>
              </a:buClr>
              <a:buSzPts val="1400"/>
              <a:buChar char="•"/>
              <a:defRPr b="1"/>
            </a:lvl4pPr>
            <a:lvl5pPr indent="-317500" lvl="4" marL="2286000" rtl="0" algn="l">
              <a:lnSpc>
                <a:spcPct val="90000"/>
              </a:lnSpc>
              <a:spcBef>
                <a:spcPts val="400"/>
              </a:spcBef>
              <a:spcAft>
                <a:spcPts val="0"/>
              </a:spcAft>
              <a:buClr>
                <a:schemeClr val="dk1"/>
              </a:buClr>
              <a:buSzPts val="1400"/>
              <a:buChar char="•"/>
              <a:defRPr b="1"/>
            </a:lvl5pPr>
            <a:lvl6pPr indent="-317500" lvl="5" marL="2743200" rtl="0" algn="l">
              <a:lnSpc>
                <a:spcPct val="90000"/>
              </a:lnSpc>
              <a:spcBef>
                <a:spcPts val="400"/>
              </a:spcBef>
              <a:spcAft>
                <a:spcPts val="0"/>
              </a:spcAft>
              <a:buClr>
                <a:schemeClr val="dk1"/>
              </a:buClr>
              <a:buSzPts val="1400"/>
              <a:buChar char="•"/>
              <a:defRPr b="1"/>
            </a:lvl6pPr>
            <a:lvl7pPr indent="-317500" lvl="6" marL="3200400" rtl="0" algn="l">
              <a:lnSpc>
                <a:spcPct val="90000"/>
              </a:lnSpc>
              <a:spcBef>
                <a:spcPts val="400"/>
              </a:spcBef>
              <a:spcAft>
                <a:spcPts val="0"/>
              </a:spcAft>
              <a:buClr>
                <a:schemeClr val="dk1"/>
              </a:buClr>
              <a:buSzPts val="1400"/>
              <a:buChar char="•"/>
              <a:defRPr b="1"/>
            </a:lvl7pPr>
            <a:lvl8pPr indent="-317500" lvl="7" marL="3657600" rtl="0" algn="l">
              <a:lnSpc>
                <a:spcPct val="90000"/>
              </a:lnSpc>
              <a:spcBef>
                <a:spcPts val="400"/>
              </a:spcBef>
              <a:spcAft>
                <a:spcPts val="0"/>
              </a:spcAft>
              <a:buClr>
                <a:schemeClr val="dk1"/>
              </a:buClr>
              <a:buSzPts val="1400"/>
              <a:buChar char="•"/>
              <a:defRPr b="1"/>
            </a:lvl8pPr>
            <a:lvl9pPr indent="-317500" lvl="8" marL="4114800" rtl="0" algn="l">
              <a:lnSpc>
                <a:spcPct val="90000"/>
              </a:lnSpc>
              <a:spcBef>
                <a:spcPts val="400"/>
              </a:spcBef>
              <a:spcAft>
                <a:spcPts val="0"/>
              </a:spcAft>
              <a:buClr>
                <a:schemeClr val="dk1"/>
              </a:buClr>
              <a:buSzPts val="1400"/>
              <a:buChar char="•"/>
              <a:defRPr b="1"/>
            </a:lvl9pPr>
          </a:lstStyle>
          <a:p/>
        </p:txBody>
      </p:sp>
      <p:pic>
        <p:nvPicPr>
          <p:cNvPr id="126" name="Google Shape;126;p20"/>
          <p:cNvPicPr preferRelativeResize="0"/>
          <p:nvPr/>
        </p:nvPicPr>
        <p:blipFill>
          <a:blip r:embed="rId3">
            <a:alphaModFix/>
          </a:blip>
          <a:stretch>
            <a:fillRect/>
          </a:stretch>
        </p:blipFill>
        <p:spPr>
          <a:xfrm>
            <a:off x="449268" y="432375"/>
            <a:ext cx="1253002" cy="8956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or Image Slide 4">
  <p:cSld name="Info or Image Slide 4">
    <p:spTree>
      <p:nvGrpSpPr>
        <p:cNvPr id="127" name="Shape 127"/>
        <p:cNvGrpSpPr/>
        <p:nvPr/>
      </p:nvGrpSpPr>
      <p:grpSpPr>
        <a:xfrm>
          <a:off x="0" y="0"/>
          <a:ext cx="0" cy="0"/>
          <a:chOff x="0" y="0"/>
          <a:chExt cx="0" cy="0"/>
        </a:xfrm>
      </p:grpSpPr>
      <p:pic>
        <p:nvPicPr>
          <p:cNvPr id="128" name="Google Shape;128;p21"/>
          <p:cNvPicPr preferRelativeResize="0"/>
          <p:nvPr/>
        </p:nvPicPr>
        <p:blipFill rotWithShape="1">
          <a:blip r:embed="rId2">
            <a:alphaModFix/>
          </a:blip>
          <a:srcRect b="0" l="0" r="0" t="0"/>
          <a:stretch/>
        </p:blipFill>
        <p:spPr>
          <a:xfrm>
            <a:off x="-17978" y="-7219"/>
            <a:ext cx="9417046" cy="1693917"/>
          </a:xfrm>
          <a:prstGeom prst="rect">
            <a:avLst/>
          </a:prstGeom>
          <a:noFill/>
          <a:ln>
            <a:noFill/>
          </a:ln>
        </p:spPr>
      </p:pic>
      <p:sp>
        <p:nvSpPr>
          <p:cNvPr id="129" name="Google Shape;129;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0" name="Google Shape;130;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1" name="Google Shape;131;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2" name="Google Shape;132;p21"/>
          <p:cNvSpPr txBox="1"/>
          <p:nvPr>
            <p:ph idx="1" type="body"/>
          </p:nvPr>
        </p:nvSpPr>
        <p:spPr>
          <a:xfrm>
            <a:off x="351325" y="1352406"/>
            <a:ext cx="4882500" cy="3426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006600"/>
              </a:buClr>
              <a:buSzPts val="1400"/>
              <a:buFont typeface="Arial"/>
              <a:buChar char="•"/>
              <a:defRPr sz="1800">
                <a:latin typeface="Calibri"/>
                <a:ea typeface="Calibri"/>
                <a:cs typeface="Calibri"/>
                <a:sym typeface="Calibri"/>
              </a:defRPr>
            </a:lvl1pPr>
            <a:lvl2pPr indent="-342900" lvl="1" marL="9144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2pPr>
            <a:lvl3pPr indent="-342900" lvl="2" marL="13716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3pPr>
            <a:lvl4pPr indent="-342900" lvl="3" marL="18288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4pPr>
            <a:lvl5pPr indent="-342900" lvl="4" marL="22860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3" name="Google Shape;133;p21"/>
          <p:cNvSpPr/>
          <p:nvPr>
            <p:ph idx="2" type="pic"/>
          </p:nvPr>
        </p:nvSpPr>
        <p:spPr>
          <a:xfrm>
            <a:off x="5606717" y="1364802"/>
            <a:ext cx="3080100" cy="1425600"/>
          </a:xfrm>
          <a:prstGeom prst="rect">
            <a:avLst/>
          </a:prstGeom>
          <a:noFill/>
          <a:ln>
            <a:noFill/>
          </a:ln>
        </p:spPr>
      </p:sp>
      <p:sp>
        <p:nvSpPr>
          <p:cNvPr id="134" name="Google Shape;134;p21"/>
          <p:cNvSpPr/>
          <p:nvPr>
            <p:ph idx="3" type="pic"/>
          </p:nvPr>
        </p:nvSpPr>
        <p:spPr>
          <a:xfrm>
            <a:off x="5606717" y="3115402"/>
            <a:ext cx="3080100" cy="1425600"/>
          </a:xfrm>
          <a:prstGeom prst="rect">
            <a:avLst/>
          </a:prstGeom>
          <a:noFill/>
          <a:ln>
            <a:noFill/>
          </a:ln>
        </p:spPr>
      </p:sp>
      <p:cxnSp>
        <p:nvCxnSpPr>
          <p:cNvPr id="135" name="Google Shape;135;p21"/>
          <p:cNvCxnSpPr/>
          <p:nvPr/>
        </p:nvCxnSpPr>
        <p:spPr>
          <a:xfrm>
            <a:off x="1910063" y="432373"/>
            <a:ext cx="0" cy="795000"/>
          </a:xfrm>
          <a:prstGeom prst="straightConnector1">
            <a:avLst/>
          </a:prstGeom>
          <a:noFill/>
          <a:ln cap="flat" cmpd="sng" w="12700">
            <a:solidFill>
              <a:srgbClr val="FFC000"/>
            </a:solidFill>
            <a:prstDash val="solid"/>
            <a:miter lim="800000"/>
            <a:headEnd len="sm" w="sm" type="none"/>
            <a:tailEnd len="sm" w="sm" type="none"/>
          </a:ln>
        </p:spPr>
      </p:cxnSp>
      <p:sp>
        <p:nvSpPr>
          <p:cNvPr id="136" name="Google Shape;136;p21"/>
          <p:cNvSpPr txBox="1"/>
          <p:nvPr>
            <p:ph idx="4" type="body"/>
          </p:nvPr>
        </p:nvSpPr>
        <p:spPr>
          <a:xfrm>
            <a:off x="2136600" y="585827"/>
            <a:ext cx="4446300" cy="488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FFC000"/>
              </a:buClr>
              <a:buSzPts val="3000"/>
              <a:buNone/>
              <a:defRPr b="1" sz="3000">
                <a:solidFill>
                  <a:srgbClr val="FFC000"/>
                </a:solidFill>
              </a:defRPr>
            </a:lvl1pPr>
            <a:lvl2pPr indent="-317500" lvl="1" marL="914400" rtl="0" algn="l">
              <a:lnSpc>
                <a:spcPct val="90000"/>
              </a:lnSpc>
              <a:spcBef>
                <a:spcPts val="400"/>
              </a:spcBef>
              <a:spcAft>
                <a:spcPts val="0"/>
              </a:spcAft>
              <a:buClr>
                <a:schemeClr val="dk1"/>
              </a:buClr>
              <a:buSzPts val="1400"/>
              <a:buChar char="•"/>
              <a:defRPr b="1"/>
            </a:lvl2pPr>
            <a:lvl3pPr indent="-317500" lvl="2" marL="1371600" rtl="0" algn="l">
              <a:lnSpc>
                <a:spcPct val="90000"/>
              </a:lnSpc>
              <a:spcBef>
                <a:spcPts val="400"/>
              </a:spcBef>
              <a:spcAft>
                <a:spcPts val="0"/>
              </a:spcAft>
              <a:buClr>
                <a:schemeClr val="dk1"/>
              </a:buClr>
              <a:buSzPts val="1400"/>
              <a:buChar char="•"/>
              <a:defRPr b="1"/>
            </a:lvl3pPr>
            <a:lvl4pPr indent="-317500" lvl="3" marL="1828800" rtl="0" algn="l">
              <a:lnSpc>
                <a:spcPct val="90000"/>
              </a:lnSpc>
              <a:spcBef>
                <a:spcPts val="400"/>
              </a:spcBef>
              <a:spcAft>
                <a:spcPts val="0"/>
              </a:spcAft>
              <a:buClr>
                <a:schemeClr val="dk1"/>
              </a:buClr>
              <a:buSzPts val="1400"/>
              <a:buChar char="•"/>
              <a:defRPr b="1"/>
            </a:lvl4pPr>
            <a:lvl5pPr indent="-317500" lvl="4" marL="2286000" rtl="0" algn="l">
              <a:lnSpc>
                <a:spcPct val="90000"/>
              </a:lnSpc>
              <a:spcBef>
                <a:spcPts val="400"/>
              </a:spcBef>
              <a:spcAft>
                <a:spcPts val="0"/>
              </a:spcAft>
              <a:buClr>
                <a:schemeClr val="dk1"/>
              </a:buClr>
              <a:buSzPts val="1400"/>
              <a:buChar char="•"/>
              <a:defRPr b="1"/>
            </a:lvl5pPr>
            <a:lvl6pPr indent="-317500" lvl="5" marL="2743200" rtl="0" algn="l">
              <a:lnSpc>
                <a:spcPct val="90000"/>
              </a:lnSpc>
              <a:spcBef>
                <a:spcPts val="400"/>
              </a:spcBef>
              <a:spcAft>
                <a:spcPts val="0"/>
              </a:spcAft>
              <a:buClr>
                <a:schemeClr val="dk1"/>
              </a:buClr>
              <a:buSzPts val="1400"/>
              <a:buChar char="•"/>
              <a:defRPr b="1"/>
            </a:lvl6pPr>
            <a:lvl7pPr indent="-317500" lvl="6" marL="3200400" rtl="0" algn="l">
              <a:lnSpc>
                <a:spcPct val="90000"/>
              </a:lnSpc>
              <a:spcBef>
                <a:spcPts val="400"/>
              </a:spcBef>
              <a:spcAft>
                <a:spcPts val="0"/>
              </a:spcAft>
              <a:buClr>
                <a:schemeClr val="dk1"/>
              </a:buClr>
              <a:buSzPts val="1400"/>
              <a:buChar char="•"/>
              <a:defRPr b="1"/>
            </a:lvl7pPr>
            <a:lvl8pPr indent="-317500" lvl="7" marL="3657600" rtl="0" algn="l">
              <a:lnSpc>
                <a:spcPct val="90000"/>
              </a:lnSpc>
              <a:spcBef>
                <a:spcPts val="400"/>
              </a:spcBef>
              <a:spcAft>
                <a:spcPts val="0"/>
              </a:spcAft>
              <a:buClr>
                <a:schemeClr val="dk1"/>
              </a:buClr>
              <a:buSzPts val="1400"/>
              <a:buChar char="•"/>
              <a:defRPr b="1"/>
            </a:lvl8pPr>
            <a:lvl9pPr indent="-317500" lvl="8" marL="4114800" rtl="0" algn="l">
              <a:lnSpc>
                <a:spcPct val="90000"/>
              </a:lnSpc>
              <a:spcBef>
                <a:spcPts val="400"/>
              </a:spcBef>
              <a:spcAft>
                <a:spcPts val="0"/>
              </a:spcAft>
              <a:buClr>
                <a:schemeClr val="dk1"/>
              </a:buClr>
              <a:buSzPts val="1400"/>
              <a:buChar char="•"/>
              <a:defRPr b="1"/>
            </a:lvl9pPr>
          </a:lstStyle>
          <a:p/>
        </p:txBody>
      </p:sp>
      <p:pic>
        <p:nvPicPr>
          <p:cNvPr id="137" name="Google Shape;137;p21"/>
          <p:cNvPicPr preferRelativeResize="0"/>
          <p:nvPr/>
        </p:nvPicPr>
        <p:blipFill>
          <a:blip r:embed="rId3">
            <a:alphaModFix/>
          </a:blip>
          <a:stretch>
            <a:fillRect/>
          </a:stretch>
        </p:blipFill>
        <p:spPr>
          <a:xfrm>
            <a:off x="449268" y="432375"/>
            <a:ext cx="1253002" cy="8956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or Image Slide 5">
  <p:cSld name="Info or Image Slide 5">
    <p:spTree>
      <p:nvGrpSpPr>
        <p:cNvPr id="138" name="Shape 138"/>
        <p:cNvGrpSpPr/>
        <p:nvPr/>
      </p:nvGrpSpPr>
      <p:grpSpPr>
        <a:xfrm>
          <a:off x="0" y="0"/>
          <a:ext cx="0" cy="0"/>
          <a:chOff x="0" y="0"/>
          <a:chExt cx="0" cy="0"/>
        </a:xfrm>
      </p:grpSpPr>
      <p:pic>
        <p:nvPicPr>
          <p:cNvPr id="139" name="Google Shape;139;p22"/>
          <p:cNvPicPr preferRelativeResize="0"/>
          <p:nvPr/>
        </p:nvPicPr>
        <p:blipFill rotWithShape="1">
          <a:blip r:embed="rId2">
            <a:alphaModFix/>
          </a:blip>
          <a:srcRect b="0" l="0" r="0" t="0"/>
          <a:stretch/>
        </p:blipFill>
        <p:spPr>
          <a:xfrm>
            <a:off x="-17978" y="-7219"/>
            <a:ext cx="9417046" cy="1693917"/>
          </a:xfrm>
          <a:prstGeom prst="rect">
            <a:avLst/>
          </a:prstGeom>
          <a:noFill/>
          <a:ln>
            <a:noFill/>
          </a:ln>
        </p:spPr>
      </p:pic>
      <p:sp>
        <p:nvSpPr>
          <p:cNvPr id="140" name="Google Shape;14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1" name="Google Shape;14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2" name="Google Shape;14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43" name="Google Shape;143;p22"/>
          <p:cNvSpPr txBox="1"/>
          <p:nvPr>
            <p:ph idx="1" type="body"/>
          </p:nvPr>
        </p:nvSpPr>
        <p:spPr>
          <a:xfrm>
            <a:off x="3804386" y="1352406"/>
            <a:ext cx="4882500" cy="3426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006600"/>
              </a:buClr>
              <a:buSzPts val="1400"/>
              <a:buFont typeface="Arial"/>
              <a:buChar char="•"/>
              <a:defRPr sz="1800">
                <a:latin typeface="Calibri"/>
                <a:ea typeface="Calibri"/>
                <a:cs typeface="Calibri"/>
                <a:sym typeface="Calibri"/>
              </a:defRPr>
            </a:lvl1pPr>
            <a:lvl2pPr indent="-342900" lvl="1" marL="9144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2pPr>
            <a:lvl3pPr indent="-342900" lvl="2" marL="13716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3pPr>
            <a:lvl4pPr indent="-342900" lvl="3" marL="18288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4pPr>
            <a:lvl5pPr indent="-342900" lvl="4" marL="22860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4" name="Google Shape;144;p22"/>
          <p:cNvSpPr/>
          <p:nvPr>
            <p:ph idx="2" type="pic"/>
          </p:nvPr>
        </p:nvSpPr>
        <p:spPr>
          <a:xfrm>
            <a:off x="457201" y="1364802"/>
            <a:ext cx="3080100" cy="1425600"/>
          </a:xfrm>
          <a:prstGeom prst="rect">
            <a:avLst/>
          </a:prstGeom>
          <a:noFill/>
          <a:ln>
            <a:noFill/>
          </a:ln>
        </p:spPr>
      </p:sp>
      <p:sp>
        <p:nvSpPr>
          <p:cNvPr id="145" name="Google Shape;145;p22"/>
          <p:cNvSpPr/>
          <p:nvPr>
            <p:ph idx="3" type="pic"/>
          </p:nvPr>
        </p:nvSpPr>
        <p:spPr>
          <a:xfrm>
            <a:off x="457201" y="3115402"/>
            <a:ext cx="3080100" cy="1425600"/>
          </a:xfrm>
          <a:prstGeom prst="rect">
            <a:avLst/>
          </a:prstGeom>
          <a:noFill/>
          <a:ln>
            <a:noFill/>
          </a:ln>
        </p:spPr>
      </p:sp>
      <p:cxnSp>
        <p:nvCxnSpPr>
          <p:cNvPr id="146" name="Google Shape;146;p22"/>
          <p:cNvCxnSpPr/>
          <p:nvPr/>
        </p:nvCxnSpPr>
        <p:spPr>
          <a:xfrm>
            <a:off x="1910063" y="432373"/>
            <a:ext cx="0" cy="795000"/>
          </a:xfrm>
          <a:prstGeom prst="straightConnector1">
            <a:avLst/>
          </a:prstGeom>
          <a:noFill/>
          <a:ln cap="flat" cmpd="sng" w="12700">
            <a:solidFill>
              <a:srgbClr val="FFC000"/>
            </a:solidFill>
            <a:prstDash val="solid"/>
            <a:miter lim="800000"/>
            <a:headEnd len="sm" w="sm" type="none"/>
            <a:tailEnd len="sm" w="sm" type="none"/>
          </a:ln>
        </p:spPr>
      </p:cxnSp>
      <p:sp>
        <p:nvSpPr>
          <p:cNvPr id="147" name="Google Shape;147;p22"/>
          <p:cNvSpPr txBox="1"/>
          <p:nvPr>
            <p:ph idx="4" type="body"/>
          </p:nvPr>
        </p:nvSpPr>
        <p:spPr>
          <a:xfrm>
            <a:off x="2136600" y="585827"/>
            <a:ext cx="4446300" cy="488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FFC000"/>
              </a:buClr>
              <a:buSzPts val="3000"/>
              <a:buNone/>
              <a:defRPr b="1" sz="3000">
                <a:solidFill>
                  <a:srgbClr val="FFC000"/>
                </a:solidFill>
              </a:defRPr>
            </a:lvl1pPr>
            <a:lvl2pPr indent="-317500" lvl="1" marL="914400" rtl="0" algn="l">
              <a:lnSpc>
                <a:spcPct val="90000"/>
              </a:lnSpc>
              <a:spcBef>
                <a:spcPts val="400"/>
              </a:spcBef>
              <a:spcAft>
                <a:spcPts val="0"/>
              </a:spcAft>
              <a:buClr>
                <a:schemeClr val="dk1"/>
              </a:buClr>
              <a:buSzPts val="1400"/>
              <a:buChar char="•"/>
              <a:defRPr b="1"/>
            </a:lvl2pPr>
            <a:lvl3pPr indent="-317500" lvl="2" marL="1371600" rtl="0" algn="l">
              <a:lnSpc>
                <a:spcPct val="90000"/>
              </a:lnSpc>
              <a:spcBef>
                <a:spcPts val="400"/>
              </a:spcBef>
              <a:spcAft>
                <a:spcPts val="0"/>
              </a:spcAft>
              <a:buClr>
                <a:schemeClr val="dk1"/>
              </a:buClr>
              <a:buSzPts val="1400"/>
              <a:buChar char="•"/>
              <a:defRPr b="1"/>
            </a:lvl3pPr>
            <a:lvl4pPr indent="-317500" lvl="3" marL="1828800" rtl="0" algn="l">
              <a:lnSpc>
                <a:spcPct val="90000"/>
              </a:lnSpc>
              <a:spcBef>
                <a:spcPts val="400"/>
              </a:spcBef>
              <a:spcAft>
                <a:spcPts val="0"/>
              </a:spcAft>
              <a:buClr>
                <a:schemeClr val="dk1"/>
              </a:buClr>
              <a:buSzPts val="1400"/>
              <a:buChar char="•"/>
              <a:defRPr b="1"/>
            </a:lvl4pPr>
            <a:lvl5pPr indent="-317500" lvl="4" marL="2286000" rtl="0" algn="l">
              <a:lnSpc>
                <a:spcPct val="90000"/>
              </a:lnSpc>
              <a:spcBef>
                <a:spcPts val="400"/>
              </a:spcBef>
              <a:spcAft>
                <a:spcPts val="0"/>
              </a:spcAft>
              <a:buClr>
                <a:schemeClr val="dk1"/>
              </a:buClr>
              <a:buSzPts val="1400"/>
              <a:buChar char="•"/>
              <a:defRPr b="1"/>
            </a:lvl5pPr>
            <a:lvl6pPr indent="-317500" lvl="5" marL="2743200" rtl="0" algn="l">
              <a:lnSpc>
                <a:spcPct val="90000"/>
              </a:lnSpc>
              <a:spcBef>
                <a:spcPts val="400"/>
              </a:spcBef>
              <a:spcAft>
                <a:spcPts val="0"/>
              </a:spcAft>
              <a:buClr>
                <a:schemeClr val="dk1"/>
              </a:buClr>
              <a:buSzPts val="1400"/>
              <a:buChar char="•"/>
              <a:defRPr b="1"/>
            </a:lvl6pPr>
            <a:lvl7pPr indent="-317500" lvl="6" marL="3200400" rtl="0" algn="l">
              <a:lnSpc>
                <a:spcPct val="90000"/>
              </a:lnSpc>
              <a:spcBef>
                <a:spcPts val="400"/>
              </a:spcBef>
              <a:spcAft>
                <a:spcPts val="0"/>
              </a:spcAft>
              <a:buClr>
                <a:schemeClr val="dk1"/>
              </a:buClr>
              <a:buSzPts val="1400"/>
              <a:buChar char="•"/>
              <a:defRPr b="1"/>
            </a:lvl7pPr>
            <a:lvl8pPr indent="-317500" lvl="7" marL="3657600" rtl="0" algn="l">
              <a:lnSpc>
                <a:spcPct val="90000"/>
              </a:lnSpc>
              <a:spcBef>
                <a:spcPts val="400"/>
              </a:spcBef>
              <a:spcAft>
                <a:spcPts val="0"/>
              </a:spcAft>
              <a:buClr>
                <a:schemeClr val="dk1"/>
              </a:buClr>
              <a:buSzPts val="1400"/>
              <a:buChar char="•"/>
              <a:defRPr b="1"/>
            </a:lvl8pPr>
            <a:lvl9pPr indent="-317500" lvl="8" marL="4114800" rtl="0" algn="l">
              <a:lnSpc>
                <a:spcPct val="90000"/>
              </a:lnSpc>
              <a:spcBef>
                <a:spcPts val="400"/>
              </a:spcBef>
              <a:spcAft>
                <a:spcPts val="0"/>
              </a:spcAft>
              <a:buClr>
                <a:schemeClr val="dk1"/>
              </a:buClr>
              <a:buSzPts val="1400"/>
              <a:buChar char="•"/>
              <a:defRPr b="1"/>
            </a:lvl9pPr>
          </a:lstStyle>
          <a:p/>
        </p:txBody>
      </p:sp>
      <p:pic>
        <p:nvPicPr>
          <p:cNvPr id="148" name="Google Shape;148;p22"/>
          <p:cNvPicPr preferRelativeResize="0"/>
          <p:nvPr/>
        </p:nvPicPr>
        <p:blipFill>
          <a:blip r:embed="rId3">
            <a:alphaModFix/>
          </a:blip>
          <a:stretch>
            <a:fillRect/>
          </a:stretch>
        </p:blipFill>
        <p:spPr>
          <a:xfrm>
            <a:off x="449268" y="432375"/>
            <a:ext cx="1253002" cy="8956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or Image Slide 6">
  <p:cSld name="Info or Image Slide 6">
    <p:spTree>
      <p:nvGrpSpPr>
        <p:cNvPr id="149" name="Shape 149"/>
        <p:cNvGrpSpPr/>
        <p:nvPr/>
      </p:nvGrpSpPr>
      <p:grpSpPr>
        <a:xfrm>
          <a:off x="0" y="0"/>
          <a:ext cx="0" cy="0"/>
          <a:chOff x="0" y="0"/>
          <a:chExt cx="0" cy="0"/>
        </a:xfrm>
      </p:grpSpPr>
      <p:pic>
        <p:nvPicPr>
          <p:cNvPr id="150" name="Google Shape;150;p23"/>
          <p:cNvPicPr preferRelativeResize="0"/>
          <p:nvPr/>
        </p:nvPicPr>
        <p:blipFill rotWithShape="1">
          <a:blip r:embed="rId2">
            <a:alphaModFix/>
          </a:blip>
          <a:srcRect b="0" l="0" r="0" t="0"/>
          <a:stretch/>
        </p:blipFill>
        <p:spPr>
          <a:xfrm>
            <a:off x="-17978" y="-7219"/>
            <a:ext cx="9417046" cy="1693917"/>
          </a:xfrm>
          <a:prstGeom prst="rect">
            <a:avLst/>
          </a:prstGeom>
          <a:noFill/>
          <a:ln>
            <a:noFill/>
          </a:ln>
        </p:spPr>
      </p:pic>
      <p:sp>
        <p:nvSpPr>
          <p:cNvPr id="151" name="Google Shape;151;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2" name="Google Shape;152;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53" name="Google Shape;153;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54" name="Google Shape;154;p23"/>
          <p:cNvSpPr txBox="1"/>
          <p:nvPr>
            <p:ph idx="1" type="body"/>
          </p:nvPr>
        </p:nvSpPr>
        <p:spPr>
          <a:xfrm>
            <a:off x="351324" y="1341345"/>
            <a:ext cx="8446200" cy="1567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006600"/>
              </a:buClr>
              <a:buSzPts val="1400"/>
              <a:buFont typeface="Arial"/>
              <a:buChar char="•"/>
              <a:defRPr sz="1800">
                <a:latin typeface="Calibri"/>
                <a:ea typeface="Calibri"/>
                <a:cs typeface="Calibri"/>
                <a:sym typeface="Calibri"/>
              </a:defRPr>
            </a:lvl1pPr>
            <a:lvl2pPr indent="-342900" lvl="1" marL="9144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2pPr>
            <a:lvl3pPr indent="-342900" lvl="2" marL="13716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3pPr>
            <a:lvl4pPr indent="-342900" lvl="3" marL="18288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4pPr>
            <a:lvl5pPr indent="-342900" lvl="4" marL="22860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5" name="Google Shape;155;p23"/>
          <p:cNvSpPr/>
          <p:nvPr>
            <p:ph idx="2" type="pic"/>
          </p:nvPr>
        </p:nvSpPr>
        <p:spPr>
          <a:xfrm>
            <a:off x="4572000" y="3147822"/>
            <a:ext cx="4584000" cy="1567800"/>
          </a:xfrm>
          <a:prstGeom prst="rect">
            <a:avLst/>
          </a:prstGeom>
          <a:noFill/>
          <a:ln>
            <a:noFill/>
          </a:ln>
        </p:spPr>
      </p:sp>
      <p:sp>
        <p:nvSpPr>
          <p:cNvPr id="156" name="Google Shape;156;p23"/>
          <p:cNvSpPr/>
          <p:nvPr>
            <p:ph idx="3" type="pic"/>
          </p:nvPr>
        </p:nvSpPr>
        <p:spPr>
          <a:xfrm>
            <a:off x="-14176" y="3147822"/>
            <a:ext cx="4612800" cy="1567800"/>
          </a:xfrm>
          <a:prstGeom prst="rect">
            <a:avLst/>
          </a:prstGeom>
          <a:noFill/>
          <a:ln>
            <a:noFill/>
          </a:ln>
        </p:spPr>
      </p:sp>
      <p:cxnSp>
        <p:nvCxnSpPr>
          <p:cNvPr id="157" name="Google Shape;157;p23"/>
          <p:cNvCxnSpPr/>
          <p:nvPr/>
        </p:nvCxnSpPr>
        <p:spPr>
          <a:xfrm>
            <a:off x="1910063" y="432373"/>
            <a:ext cx="0" cy="795000"/>
          </a:xfrm>
          <a:prstGeom prst="straightConnector1">
            <a:avLst/>
          </a:prstGeom>
          <a:noFill/>
          <a:ln cap="flat" cmpd="sng" w="12700">
            <a:solidFill>
              <a:srgbClr val="FFC000"/>
            </a:solidFill>
            <a:prstDash val="solid"/>
            <a:miter lim="800000"/>
            <a:headEnd len="sm" w="sm" type="none"/>
            <a:tailEnd len="sm" w="sm" type="none"/>
          </a:ln>
        </p:spPr>
      </p:cxnSp>
      <p:sp>
        <p:nvSpPr>
          <p:cNvPr id="158" name="Google Shape;158;p23"/>
          <p:cNvSpPr txBox="1"/>
          <p:nvPr>
            <p:ph idx="4" type="body"/>
          </p:nvPr>
        </p:nvSpPr>
        <p:spPr>
          <a:xfrm>
            <a:off x="2136600" y="585827"/>
            <a:ext cx="4446300" cy="488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FFC000"/>
              </a:buClr>
              <a:buSzPts val="3000"/>
              <a:buNone/>
              <a:defRPr b="1" sz="3000">
                <a:solidFill>
                  <a:srgbClr val="FFC000"/>
                </a:solidFill>
              </a:defRPr>
            </a:lvl1pPr>
            <a:lvl2pPr indent="-317500" lvl="1" marL="914400" rtl="0" algn="l">
              <a:lnSpc>
                <a:spcPct val="90000"/>
              </a:lnSpc>
              <a:spcBef>
                <a:spcPts val="400"/>
              </a:spcBef>
              <a:spcAft>
                <a:spcPts val="0"/>
              </a:spcAft>
              <a:buClr>
                <a:schemeClr val="dk1"/>
              </a:buClr>
              <a:buSzPts val="1400"/>
              <a:buChar char="•"/>
              <a:defRPr b="1"/>
            </a:lvl2pPr>
            <a:lvl3pPr indent="-317500" lvl="2" marL="1371600" rtl="0" algn="l">
              <a:lnSpc>
                <a:spcPct val="90000"/>
              </a:lnSpc>
              <a:spcBef>
                <a:spcPts val="400"/>
              </a:spcBef>
              <a:spcAft>
                <a:spcPts val="0"/>
              </a:spcAft>
              <a:buClr>
                <a:schemeClr val="dk1"/>
              </a:buClr>
              <a:buSzPts val="1400"/>
              <a:buChar char="•"/>
              <a:defRPr b="1"/>
            </a:lvl3pPr>
            <a:lvl4pPr indent="-317500" lvl="3" marL="1828800" rtl="0" algn="l">
              <a:lnSpc>
                <a:spcPct val="90000"/>
              </a:lnSpc>
              <a:spcBef>
                <a:spcPts val="400"/>
              </a:spcBef>
              <a:spcAft>
                <a:spcPts val="0"/>
              </a:spcAft>
              <a:buClr>
                <a:schemeClr val="dk1"/>
              </a:buClr>
              <a:buSzPts val="1400"/>
              <a:buChar char="•"/>
              <a:defRPr b="1"/>
            </a:lvl4pPr>
            <a:lvl5pPr indent="-317500" lvl="4" marL="2286000" rtl="0" algn="l">
              <a:lnSpc>
                <a:spcPct val="90000"/>
              </a:lnSpc>
              <a:spcBef>
                <a:spcPts val="400"/>
              </a:spcBef>
              <a:spcAft>
                <a:spcPts val="0"/>
              </a:spcAft>
              <a:buClr>
                <a:schemeClr val="dk1"/>
              </a:buClr>
              <a:buSzPts val="1400"/>
              <a:buChar char="•"/>
              <a:defRPr b="1"/>
            </a:lvl5pPr>
            <a:lvl6pPr indent="-317500" lvl="5" marL="2743200" rtl="0" algn="l">
              <a:lnSpc>
                <a:spcPct val="90000"/>
              </a:lnSpc>
              <a:spcBef>
                <a:spcPts val="400"/>
              </a:spcBef>
              <a:spcAft>
                <a:spcPts val="0"/>
              </a:spcAft>
              <a:buClr>
                <a:schemeClr val="dk1"/>
              </a:buClr>
              <a:buSzPts val="1400"/>
              <a:buChar char="•"/>
              <a:defRPr b="1"/>
            </a:lvl6pPr>
            <a:lvl7pPr indent="-317500" lvl="6" marL="3200400" rtl="0" algn="l">
              <a:lnSpc>
                <a:spcPct val="90000"/>
              </a:lnSpc>
              <a:spcBef>
                <a:spcPts val="400"/>
              </a:spcBef>
              <a:spcAft>
                <a:spcPts val="0"/>
              </a:spcAft>
              <a:buClr>
                <a:schemeClr val="dk1"/>
              </a:buClr>
              <a:buSzPts val="1400"/>
              <a:buChar char="•"/>
              <a:defRPr b="1"/>
            </a:lvl7pPr>
            <a:lvl8pPr indent="-317500" lvl="7" marL="3657600" rtl="0" algn="l">
              <a:lnSpc>
                <a:spcPct val="90000"/>
              </a:lnSpc>
              <a:spcBef>
                <a:spcPts val="400"/>
              </a:spcBef>
              <a:spcAft>
                <a:spcPts val="0"/>
              </a:spcAft>
              <a:buClr>
                <a:schemeClr val="dk1"/>
              </a:buClr>
              <a:buSzPts val="1400"/>
              <a:buChar char="•"/>
              <a:defRPr b="1"/>
            </a:lvl8pPr>
            <a:lvl9pPr indent="-317500" lvl="8" marL="4114800" rtl="0" algn="l">
              <a:lnSpc>
                <a:spcPct val="90000"/>
              </a:lnSpc>
              <a:spcBef>
                <a:spcPts val="400"/>
              </a:spcBef>
              <a:spcAft>
                <a:spcPts val="0"/>
              </a:spcAft>
              <a:buClr>
                <a:schemeClr val="dk1"/>
              </a:buClr>
              <a:buSzPts val="1400"/>
              <a:buChar char="•"/>
              <a:defRPr b="1"/>
            </a:lvl9pPr>
          </a:lstStyle>
          <a:p/>
        </p:txBody>
      </p:sp>
      <p:pic>
        <p:nvPicPr>
          <p:cNvPr id="159" name="Google Shape;159;p23"/>
          <p:cNvPicPr preferRelativeResize="0"/>
          <p:nvPr/>
        </p:nvPicPr>
        <p:blipFill>
          <a:blip r:embed="rId3">
            <a:alphaModFix/>
          </a:blip>
          <a:stretch>
            <a:fillRect/>
          </a:stretch>
        </p:blipFill>
        <p:spPr>
          <a:xfrm>
            <a:off x="449268" y="432375"/>
            <a:ext cx="1253002" cy="8956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or Image border Slide">
  <p:cSld name="Info or Image border Slide">
    <p:spTree>
      <p:nvGrpSpPr>
        <p:cNvPr id="160" name="Shape 160"/>
        <p:cNvGrpSpPr/>
        <p:nvPr/>
      </p:nvGrpSpPr>
      <p:grpSpPr>
        <a:xfrm>
          <a:off x="0" y="0"/>
          <a:ext cx="0" cy="0"/>
          <a:chOff x="0" y="0"/>
          <a:chExt cx="0" cy="0"/>
        </a:xfrm>
      </p:grpSpPr>
      <p:pic>
        <p:nvPicPr>
          <p:cNvPr id="161" name="Google Shape;161;p24"/>
          <p:cNvPicPr preferRelativeResize="0"/>
          <p:nvPr/>
        </p:nvPicPr>
        <p:blipFill rotWithShape="1">
          <a:blip r:embed="rId2">
            <a:alphaModFix/>
          </a:blip>
          <a:srcRect b="0" l="0" r="0" t="0"/>
          <a:stretch/>
        </p:blipFill>
        <p:spPr>
          <a:xfrm>
            <a:off x="-17978" y="-7219"/>
            <a:ext cx="9417046" cy="1693917"/>
          </a:xfrm>
          <a:prstGeom prst="rect">
            <a:avLst/>
          </a:prstGeom>
          <a:noFill/>
          <a:ln>
            <a:noFill/>
          </a:ln>
        </p:spPr>
      </p:pic>
      <p:sp>
        <p:nvSpPr>
          <p:cNvPr id="162" name="Google Shape;16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3" name="Google Shape;16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64" name="Google Shape;16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5" name="Google Shape;165;p24"/>
          <p:cNvSpPr/>
          <p:nvPr/>
        </p:nvSpPr>
        <p:spPr>
          <a:xfrm>
            <a:off x="241301" y="1341345"/>
            <a:ext cx="3163500" cy="3321900"/>
          </a:xfrm>
          <a:prstGeom prst="rect">
            <a:avLst/>
          </a:prstGeom>
          <a:solidFill>
            <a:srgbClr val="BBDBA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66" name="Google Shape;166;p24"/>
          <p:cNvSpPr txBox="1"/>
          <p:nvPr>
            <p:ph idx="1" type="body"/>
          </p:nvPr>
        </p:nvSpPr>
        <p:spPr>
          <a:xfrm>
            <a:off x="3696437" y="1341345"/>
            <a:ext cx="5111100" cy="3426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006600"/>
              </a:buClr>
              <a:buSzPts val="1400"/>
              <a:buFont typeface="Arial"/>
              <a:buChar char="•"/>
              <a:defRPr sz="1800">
                <a:latin typeface="Calibri"/>
                <a:ea typeface="Calibri"/>
                <a:cs typeface="Calibri"/>
                <a:sym typeface="Calibri"/>
              </a:defRPr>
            </a:lvl1pPr>
            <a:lvl2pPr indent="-342900" lvl="1" marL="9144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2pPr>
            <a:lvl3pPr indent="-342900" lvl="2" marL="13716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3pPr>
            <a:lvl4pPr indent="-342900" lvl="3" marL="18288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4pPr>
            <a:lvl5pPr indent="-342900" lvl="4" marL="22860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7" name="Google Shape;167;p24"/>
          <p:cNvSpPr/>
          <p:nvPr>
            <p:ph idx="2" type="pic"/>
          </p:nvPr>
        </p:nvSpPr>
        <p:spPr>
          <a:xfrm>
            <a:off x="349478" y="1404650"/>
            <a:ext cx="2960700" cy="3188700"/>
          </a:xfrm>
          <a:prstGeom prst="rect">
            <a:avLst/>
          </a:prstGeom>
          <a:noFill/>
          <a:ln>
            <a:noFill/>
          </a:ln>
        </p:spPr>
      </p:sp>
      <p:cxnSp>
        <p:nvCxnSpPr>
          <p:cNvPr id="168" name="Google Shape;168;p24"/>
          <p:cNvCxnSpPr/>
          <p:nvPr/>
        </p:nvCxnSpPr>
        <p:spPr>
          <a:xfrm>
            <a:off x="1910063" y="432373"/>
            <a:ext cx="0" cy="795000"/>
          </a:xfrm>
          <a:prstGeom prst="straightConnector1">
            <a:avLst/>
          </a:prstGeom>
          <a:noFill/>
          <a:ln cap="flat" cmpd="sng" w="12700">
            <a:solidFill>
              <a:srgbClr val="FFC000"/>
            </a:solidFill>
            <a:prstDash val="solid"/>
            <a:miter lim="800000"/>
            <a:headEnd len="sm" w="sm" type="none"/>
            <a:tailEnd len="sm" w="sm" type="none"/>
          </a:ln>
        </p:spPr>
      </p:cxnSp>
      <p:sp>
        <p:nvSpPr>
          <p:cNvPr id="169" name="Google Shape;169;p24"/>
          <p:cNvSpPr txBox="1"/>
          <p:nvPr>
            <p:ph idx="3" type="body"/>
          </p:nvPr>
        </p:nvSpPr>
        <p:spPr>
          <a:xfrm>
            <a:off x="2136600" y="585827"/>
            <a:ext cx="4446300" cy="488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FFC000"/>
              </a:buClr>
              <a:buSzPts val="3000"/>
              <a:buNone/>
              <a:defRPr b="1" sz="3000">
                <a:solidFill>
                  <a:srgbClr val="FFC000"/>
                </a:solidFill>
              </a:defRPr>
            </a:lvl1pPr>
            <a:lvl2pPr indent="-317500" lvl="1" marL="914400" rtl="0" algn="l">
              <a:lnSpc>
                <a:spcPct val="90000"/>
              </a:lnSpc>
              <a:spcBef>
                <a:spcPts val="400"/>
              </a:spcBef>
              <a:spcAft>
                <a:spcPts val="0"/>
              </a:spcAft>
              <a:buClr>
                <a:schemeClr val="dk1"/>
              </a:buClr>
              <a:buSzPts val="1400"/>
              <a:buChar char="•"/>
              <a:defRPr b="1"/>
            </a:lvl2pPr>
            <a:lvl3pPr indent="-317500" lvl="2" marL="1371600" rtl="0" algn="l">
              <a:lnSpc>
                <a:spcPct val="90000"/>
              </a:lnSpc>
              <a:spcBef>
                <a:spcPts val="400"/>
              </a:spcBef>
              <a:spcAft>
                <a:spcPts val="0"/>
              </a:spcAft>
              <a:buClr>
                <a:schemeClr val="dk1"/>
              </a:buClr>
              <a:buSzPts val="1400"/>
              <a:buChar char="•"/>
              <a:defRPr b="1"/>
            </a:lvl3pPr>
            <a:lvl4pPr indent="-317500" lvl="3" marL="1828800" rtl="0" algn="l">
              <a:lnSpc>
                <a:spcPct val="90000"/>
              </a:lnSpc>
              <a:spcBef>
                <a:spcPts val="400"/>
              </a:spcBef>
              <a:spcAft>
                <a:spcPts val="0"/>
              </a:spcAft>
              <a:buClr>
                <a:schemeClr val="dk1"/>
              </a:buClr>
              <a:buSzPts val="1400"/>
              <a:buChar char="•"/>
              <a:defRPr b="1"/>
            </a:lvl4pPr>
            <a:lvl5pPr indent="-317500" lvl="4" marL="2286000" rtl="0" algn="l">
              <a:lnSpc>
                <a:spcPct val="90000"/>
              </a:lnSpc>
              <a:spcBef>
                <a:spcPts val="400"/>
              </a:spcBef>
              <a:spcAft>
                <a:spcPts val="0"/>
              </a:spcAft>
              <a:buClr>
                <a:schemeClr val="dk1"/>
              </a:buClr>
              <a:buSzPts val="1400"/>
              <a:buChar char="•"/>
              <a:defRPr b="1"/>
            </a:lvl5pPr>
            <a:lvl6pPr indent="-317500" lvl="5" marL="2743200" rtl="0" algn="l">
              <a:lnSpc>
                <a:spcPct val="90000"/>
              </a:lnSpc>
              <a:spcBef>
                <a:spcPts val="400"/>
              </a:spcBef>
              <a:spcAft>
                <a:spcPts val="0"/>
              </a:spcAft>
              <a:buClr>
                <a:schemeClr val="dk1"/>
              </a:buClr>
              <a:buSzPts val="1400"/>
              <a:buChar char="•"/>
              <a:defRPr b="1"/>
            </a:lvl6pPr>
            <a:lvl7pPr indent="-317500" lvl="6" marL="3200400" rtl="0" algn="l">
              <a:lnSpc>
                <a:spcPct val="90000"/>
              </a:lnSpc>
              <a:spcBef>
                <a:spcPts val="400"/>
              </a:spcBef>
              <a:spcAft>
                <a:spcPts val="0"/>
              </a:spcAft>
              <a:buClr>
                <a:schemeClr val="dk1"/>
              </a:buClr>
              <a:buSzPts val="1400"/>
              <a:buChar char="•"/>
              <a:defRPr b="1"/>
            </a:lvl7pPr>
            <a:lvl8pPr indent="-317500" lvl="7" marL="3657600" rtl="0" algn="l">
              <a:lnSpc>
                <a:spcPct val="90000"/>
              </a:lnSpc>
              <a:spcBef>
                <a:spcPts val="400"/>
              </a:spcBef>
              <a:spcAft>
                <a:spcPts val="0"/>
              </a:spcAft>
              <a:buClr>
                <a:schemeClr val="dk1"/>
              </a:buClr>
              <a:buSzPts val="1400"/>
              <a:buChar char="•"/>
              <a:defRPr b="1"/>
            </a:lvl8pPr>
            <a:lvl9pPr indent="-317500" lvl="8" marL="4114800" rtl="0" algn="l">
              <a:lnSpc>
                <a:spcPct val="90000"/>
              </a:lnSpc>
              <a:spcBef>
                <a:spcPts val="400"/>
              </a:spcBef>
              <a:spcAft>
                <a:spcPts val="0"/>
              </a:spcAft>
              <a:buClr>
                <a:schemeClr val="dk1"/>
              </a:buClr>
              <a:buSzPts val="1400"/>
              <a:buChar char="•"/>
              <a:defRPr b="1"/>
            </a:lvl9pPr>
          </a:lstStyle>
          <a:p/>
        </p:txBody>
      </p:sp>
      <p:pic>
        <p:nvPicPr>
          <p:cNvPr id="170" name="Google Shape;170;p24"/>
          <p:cNvPicPr preferRelativeResize="0"/>
          <p:nvPr/>
        </p:nvPicPr>
        <p:blipFill>
          <a:blip r:embed="rId3">
            <a:alphaModFix/>
          </a:blip>
          <a:stretch>
            <a:fillRect/>
          </a:stretch>
        </p:blipFill>
        <p:spPr>
          <a:xfrm>
            <a:off x="449268" y="432375"/>
            <a:ext cx="1253002" cy="8956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or Image border Slide 2">
  <p:cSld name="Info or Image border Slide 2">
    <p:spTree>
      <p:nvGrpSpPr>
        <p:cNvPr id="171" name="Shape 171"/>
        <p:cNvGrpSpPr/>
        <p:nvPr/>
      </p:nvGrpSpPr>
      <p:grpSpPr>
        <a:xfrm>
          <a:off x="0" y="0"/>
          <a:ext cx="0" cy="0"/>
          <a:chOff x="0" y="0"/>
          <a:chExt cx="0" cy="0"/>
        </a:xfrm>
      </p:grpSpPr>
      <p:pic>
        <p:nvPicPr>
          <p:cNvPr id="172" name="Google Shape;172;p25"/>
          <p:cNvPicPr preferRelativeResize="0"/>
          <p:nvPr/>
        </p:nvPicPr>
        <p:blipFill rotWithShape="1">
          <a:blip r:embed="rId2">
            <a:alphaModFix/>
          </a:blip>
          <a:srcRect b="0" l="0" r="0" t="0"/>
          <a:stretch/>
        </p:blipFill>
        <p:spPr>
          <a:xfrm>
            <a:off x="-17978" y="-7219"/>
            <a:ext cx="9417046" cy="1693917"/>
          </a:xfrm>
          <a:prstGeom prst="rect">
            <a:avLst/>
          </a:prstGeom>
          <a:noFill/>
          <a:ln>
            <a:noFill/>
          </a:ln>
        </p:spPr>
      </p:pic>
      <p:sp>
        <p:nvSpPr>
          <p:cNvPr id="173" name="Google Shape;173;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4" name="Google Shape;174;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75" name="Google Shape;175;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76" name="Google Shape;176;p25"/>
          <p:cNvSpPr/>
          <p:nvPr/>
        </p:nvSpPr>
        <p:spPr>
          <a:xfrm>
            <a:off x="5723839" y="1341345"/>
            <a:ext cx="3163500" cy="3321900"/>
          </a:xfrm>
          <a:prstGeom prst="rect">
            <a:avLst/>
          </a:prstGeom>
          <a:solidFill>
            <a:srgbClr val="BBDBA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77" name="Google Shape;177;p25"/>
          <p:cNvSpPr txBox="1"/>
          <p:nvPr>
            <p:ph idx="1" type="body"/>
          </p:nvPr>
        </p:nvSpPr>
        <p:spPr>
          <a:xfrm>
            <a:off x="441376" y="1341345"/>
            <a:ext cx="5111100" cy="3426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006600"/>
              </a:buClr>
              <a:buSzPts val="1400"/>
              <a:buFont typeface="Arial"/>
              <a:buChar char="•"/>
              <a:defRPr sz="1800">
                <a:latin typeface="Calibri"/>
                <a:ea typeface="Calibri"/>
                <a:cs typeface="Calibri"/>
                <a:sym typeface="Calibri"/>
              </a:defRPr>
            </a:lvl1pPr>
            <a:lvl2pPr indent="-342900" lvl="1" marL="9144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2pPr>
            <a:lvl3pPr indent="-342900" lvl="2" marL="13716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3pPr>
            <a:lvl4pPr indent="-342900" lvl="3" marL="18288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4pPr>
            <a:lvl5pPr indent="-342900" lvl="4" marL="2286000" rtl="0" algn="l">
              <a:lnSpc>
                <a:spcPct val="90000"/>
              </a:lnSpc>
              <a:spcBef>
                <a:spcPts val="400"/>
              </a:spcBef>
              <a:spcAft>
                <a:spcPts val="0"/>
              </a:spcAft>
              <a:buClr>
                <a:srgbClr val="006600"/>
              </a:buClr>
              <a:buSzPts val="1800"/>
              <a:buFont typeface="Arial"/>
              <a:buChar char="•"/>
              <a:defRPr sz="1800">
                <a:latin typeface="Calibri"/>
                <a:ea typeface="Calibri"/>
                <a:cs typeface="Calibri"/>
                <a:sym typeface="Calibri"/>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8" name="Google Shape;178;p25"/>
          <p:cNvSpPr/>
          <p:nvPr>
            <p:ph idx="2" type="pic"/>
          </p:nvPr>
        </p:nvSpPr>
        <p:spPr>
          <a:xfrm>
            <a:off x="5832016" y="1404650"/>
            <a:ext cx="2960700" cy="3188700"/>
          </a:xfrm>
          <a:prstGeom prst="rect">
            <a:avLst/>
          </a:prstGeom>
          <a:noFill/>
          <a:ln>
            <a:noFill/>
          </a:ln>
        </p:spPr>
      </p:sp>
      <p:cxnSp>
        <p:nvCxnSpPr>
          <p:cNvPr id="179" name="Google Shape;179;p25"/>
          <p:cNvCxnSpPr/>
          <p:nvPr/>
        </p:nvCxnSpPr>
        <p:spPr>
          <a:xfrm>
            <a:off x="1910063" y="432373"/>
            <a:ext cx="0" cy="795000"/>
          </a:xfrm>
          <a:prstGeom prst="straightConnector1">
            <a:avLst/>
          </a:prstGeom>
          <a:noFill/>
          <a:ln cap="flat" cmpd="sng" w="12700">
            <a:solidFill>
              <a:srgbClr val="FFC000"/>
            </a:solidFill>
            <a:prstDash val="solid"/>
            <a:miter lim="800000"/>
            <a:headEnd len="sm" w="sm" type="none"/>
            <a:tailEnd len="sm" w="sm" type="none"/>
          </a:ln>
        </p:spPr>
      </p:cxnSp>
      <p:sp>
        <p:nvSpPr>
          <p:cNvPr id="180" name="Google Shape;180;p25"/>
          <p:cNvSpPr txBox="1"/>
          <p:nvPr>
            <p:ph idx="3" type="body"/>
          </p:nvPr>
        </p:nvSpPr>
        <p:spPr>
          <a:xfrm>
            <a:off x="2136600" y="585827"/>
            <a:ext cx="4446300" cy="488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FFC000"/>
              </a:buClr>
              <a:buSzPts val="3000"/>
              <a:buNone/>
              <a:defRPr b="1" sz="3000">
                <a:solidFill>
                  <a:srgbClr val="FFC000"/>
                </a:solidFill>
              </a:defRPr>
            </a:lvl1pPr>
            <a:lvl2pPr indent="-317500" lvl="1" marL="914400" rtl="0" algn="l">
              <a:lnSpc>
                <a:spcPct val="90000"/>
              </a:lnSpc>
              <a:spcBef>
                <a:spcPts val="400"/>
              </a:spcBef>
              <a:spcAft>
                <a:spcPts val="0"/>
              </a:spcAft>
              <a:buClr>
                <a:schemeClr val="dk1"/>
              </a:buClr>
              <a:buSzPts val="1400"/>
              <a:buChar char="•"/>
              <a:defRPr b="1"/>
            </a:lvl2pPr>
            <a:lvl3pPr indent="-317500" lvl="2" marL="1371600" rtl="0" algn="l">
              <a:lnSpc>
                <a:spcPct val="90000"/>
              </a:lnSpc>
              <a:spcBef>
                <a:spcPts val="400"/>
              </a:spcBef>
              <a:spcAft>
                <a:spcPts val="0"/>
              </a:spcAft>
              <a:buClr>
                <a:schemeClr val="dk1"/>
              </a:buClr>
              <a:buSzPts val="1400"/>
              <a:buChar char="•"/>
              <a:defRPr b="1"/>
            </a:lvl3pPr>
            <a:lvl4pPr indent="-317500" lvl="3" marL="1828800" rtl="0" algn="l">
              <a:lnSpc>
                <a:spcPct val="90000"/>
              </a:lnSpc>
              <a:spcBef>
                <a:spcPts val="400"/>
              </a:spcBef>
              <a:spcAft>
                <a:spcPts val="0"/>
              </a:spcAft>
              <a:buClr>
                <a:schemeClr val="dk1"/>
              </a:buClr>
              <a:buSzPts val="1400"/>
              <a:buChar char="•"/>
              <a:defRPr b="1"/>
            </a:lvl4pPr>
            <a:lvl5pPr indent="-317500" lvl="4" marL="2286000" rtl="0" algn="l">
              <a:lnSpc>
                <a:spcPct val="90000"/>
              </a:lnSpc>
              <a:spcBef>
                <a:spcPts val="400"/>
              </a:spcBef>
              <a:spcAft>
                <a:spcPts val="0"/>
              </a:spcAft>
              <a:buClr>
                <a:schemeClr val="dk1"/>
              </a:buClr>
              <a:buSzPts val="1400"/>
              <a:buChar char="•"/>
              <a:defRPr b="1"/>
            </a:lvl5pPr>
            <a:lvl6pPr indent="-317500" lvl="5" marL="2743200" rtl="0" algn="l">
              <a:lnSpc>
                <a:spcPct val="90000"/>
              </a:lnSpc>
              <a:spcBef>
                <a:spcPts val="400"/>
              </a:spcBef>
              <a:spcAft>
                <a:spcPts val="0"/>
              </a:spcAft>
              <a:buClr>
                <a:schemeClr val="dk1"/>
              </a:buClr>
              <a:buSzPts val="1400"/>
              <a:buChar char="•"/>
              <a:defRPr b="1"/>
            </a:lvl6pPr>
            <a:lvl7pPr indent="-317500" lvl="6" marL="3200400" rtl="0" algn="l">
              <a:lnSpc>
                <a:spcPct val="90000"/>
              </a:lnSpc>
              <a:spcBef>
                <a:spcPts val="400"/>
              </a:spcBef>
              <a:spcAft>
                <a:spcPts val="0"/>
              </a:spcAft>
              <a:buClr>
                <a:schemeClr val="dk1"/>
              </a:buClr>
              <a:buSzPts val="1400"/>
              <a:buChar char="•"/>
              <a:defRPr b="1"/>
            </a:lvl7pPr>
            <a:lvl8pPr indent="-317500" lvl="7" marL="3657600" rtl="0" algn="l">
              <a:lnSpc>
                <a:spcPct val="90000"/>
              </a:lnSpc>
              <a:spcBef>
                <a:spcPts val="400"/>
              </a:spcBef>
              <a:spcAft>
                <a:spcPts val="0"/>
              </a:spcAft>
              <a:buClr>
                <a:schemeClr val="dk1"/>
              </a:buClr>
              <a:buSzPts val="1400"/>
              <a:buChar char="•"/>
              <a:defRPr b="1"/>
            </a:lvl8pPr>
            <a:lvl9pPr indent="-317500" lvl="8" marL="4114800" rtl="0" algn="l">
              <a:lnSpc>
                <a:spcPct val="90000"/>
              </a:lnSpc>
              <a:spcBef>
                <a:spcPts val="400"/>
              </a:spcBef>
              <a:spcAft>
                <a:spcPts val="0"/>
              </a:spcAft>
              <a:buClr>
                <a:schemeClr val="dk1"/>
              </a:buClr>
              <a:buSzPts val="1400"/>
              <a:buChar char="•"/>
              <a:defRPr b="1"/>
            </a:lvl9pPr>
          </a:lstStyle>
          <a:p/>
        </p:txBody>
      </p:sp>
      <p:pic>
        <p:nvPicPr>
          <p:cNvPr id="181" name="Google Shape;181;p25"/>
          <p:cNvPicPr preferRelativeResize="0"/>
          <p:nvPr/>
        </p:nvPicPr>
        <p:blipFill>
          <a:blip r:embed="rId3">
            <a:alphaModFix/>
          </a:blip>
          <a:stretch>
            <a:fillRect/>
          </a:stretch>
        </p:blipFill>
        <p:spPr>
          <a:xfrm>
            <a:off x="449268" y="432375"/>
            <a:ext cx="1253002" cy="8956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p:cSld name="Image Slide">
    <p:spTree>
      <p:nvGrpSpPr>
        <p:cNvPr id="182" name="Shape 182"/>
        <p:cNvGrpSpPr/>
        <p:nvPr/>
      </p:nvGrpSpPr>
      <p:grpSpPr>
        <a:xfrm>
          <a:off x="0" y="0"/>
          <a:ext cx="0" cy="0"/>
          <a:chOff x="0" y="0"/>
          <a:chExt cx="0" cy="0"/>
        </a:xfrm>
      </p:grpSpPr>
      <p:pic>
        <p:nvPicPr>
          <p:cNvPr id="183" name="Google Shape;183;p26"/>
          <p:cNvPicPr preferRelativeResize="0"/>
          <p:nvPr/>
        </p:nvPicPr>
        <p:blipFill rotWithShape="1">
          <a:blip r:embed="rId2">
            <a:alphaModFix/>
          </a:blip>
          <a:srcRect b="0" l="0" r="0" t="0"/>
          <a:stretch/>
        </p:blipFill>
        <p:spPr>
          <a:xfrm>
            <a:off x="-17978" y="-7219"/>
            <a:ext cx="9417046" cy="1693917"/>
          </a:xfrm>
          <a:prstGeom prst="rect">
            <a:avLst/>
          </a:prstGeom>
          <a:noFill/>
          <a:ln>
            <a:noFill/>
          </a:ln>
        </p:spPr>
      </p:pic>
      <p:sp>
        <p:nvSpPr>
          <p:cNvPr id="184" name="Google Shape;184;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5" name="Google Shape;185;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86" name="Google Shape;186;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7" name="Google Shape;187;p26"/>
          <p:cNvSpPr/>
          <p:nvPr>
            <p:ph idx="2" type="pic"/>
          </p:nvPr>
        </p:nvSpPr>
        <p:spPr>
          <a:xfrm>
            <a:off x="4553574" y="3014128"/>
            <a:ext cx="3961800" cy="1637100"/>
          </a:xfrm>
          <a:prstGeom prst="rect">
            <a:avLst/>
          </a:prstGeom>
          <a:noFill/>
          <a:ln>
            <a:noFill/>
          </a:ln>
        </p:spPr>
      </p:sp>
      <p:sp>
        <p:nvSpPr>
          <p:cNvPr id="188" name="Google Shape;188;p26"/>
          <p:cNvSpPr/>
          <p:nvPr>
            <p:ph idx="3" type="pic"/>
          </p:nvPr>
        </p:nvSpPr>
        <p:spPr>
          <a:xfrm>
            <a:off x="4553574" y="1378759"/>
            <a:ext cx="3961800" cy="1637100"/>
          </a:xfrm>
          <a:prstGeom prst="rect">
            <a:avLst/>
          </a:prstGeom>
          <a:noFill/>
          <a:ln>
            <a:noFill/>
          </a:ln>
        </p:spPr>
      </p:sp>
      <p:sp>
        <p:nvSpPr>
          <p:cNvPr id="189" name="Google Shape;189;p26"/>
          <p:cNvSpPr/>
          <p:nvPr>
            <p:ph idx="4" type="pic"/>
          </p:nvPr>
        </p:nvSpPr>
        <p:spPr>
          <a:xfrm>
            <a:off x="572418" y="3014128"/>
            <a:ext cx="3961800" cy="1637100"/>
          </a:xfrm>
          <a:prstGeom prst="rect">
            <a:avLst/>
          </a:prstGeom>
          <a:noFill/>
          <a:ln>
            <a:noFill/>
          </a:ln>
        </p:spPr>
      </p:sp>
      <p:sp>
        <p:nvSpPr>
          <p:cNvPr id="190" name="Google Shape;190;p26"/>
          <p:cNvSpPr/>
          <p:nvPr>
            <p:ph idx="5" type="pic"/>
          </p:nvPr>
        </p:nvSpPr>
        <p:spPr>
          <a:xfrm>
            <a:off x="572418" y="1378759"/>
            <a:ext cx="3961800" cy="1637100"/>
          </a:xfrm>
          <a:prstGeom prst="rect">
            <a:avLst/>
          </a:prstGeom>
          <a:noFill/>
          <a:ln>
            <a:noFill/>
          </a:ln>
        </p:spPr>
      </p:sp>
      <p:cxnSp>
        <p:nvCxnSpPr>
          <p:cNvPr id="191" name="Google Shape;191;p26"/>
          <p:cNvCxnSpPr/>
          <p:nvPr/>
        </p:nvCxnSpPr>
        <p:spPr>
          <a:xfrm>
            <a:off x="1910063" y="432373"/>
            <a:ext cx="0" cy="795000"/>
          </a:xfrm>
          <a:prstGeom prst="straightConnector1">
            <a:avLst/>
          </a:prstGeom>
          <a:noFill/>
          <a:ln cap="flat" cmpd="sng" w="12700">
            <a:solidFill>
              <a:srgbClr val="FFC000"/>
            </a:solidFill>
            <a:prstDash val="solid"/>
            <a:miter lim="800000"/>
            <a:headEnd len="sm" w="sm" type="none"/>
            <a:tailEnd len="sm" w="sm" type="none"/>
          </a:ln>
        </p:spPr>
      </p:cxnSp>
      <p:sp>
        <p:nvSpPr>
          <p:cNvPr id="192" name="Google Shape;192;p26"/>
          <p:cNvSpPr txBox="1"/>
          <p:nvPr>
            <p:ph idx="1" type="body"/>
          </p:nvPr>
        </p:nvSpPr>
        <p:spPr>
          <a:xfrm>
            <a:off x="2136600" y="585827"/>
            <a:ext cx="4446300" cy="488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FFC000"/>
              </a:buClr>
              <a:buSzPts val="3000"/>
              <a:buNone/>
              <a:defRPr b="1" sz="3000">
                <a:solidFill>
                  <a:srgbClr val="FFC000"/>
                </a:solidFill>
              </a:defRPr>
            </a:lvl1pPr>
            <a:lvl2pPr indent="-317500" lvl="1" marL="914400" rtl="0" algn="l">
              <a:lnSpc>
                <a:spcPct val="90000"/>
              </a:lnSpc>
              <a:spcBef>
                <a:spcPts val="400"/>
              </a:spcBef>
              <a:spcAft>
                <a:spcPts val="0"/>
              </a:spcAft>
              <a:buClr>
                <a:schemeClr val="dk1"/>
              </a:buClr>
              <a:buSzPts val="1400"/>
              <a:buChar char="•"/>
              <a:defRPr b="1"/>
            </a:lvl2pPr>
            <a:lvl3pPr indent="-317500" lvl="2" marL="1371600" rtl="0" algn="l">
              <a:lnSpc>
                <a:spcPct val="90000"/>
              </a:lnSpc>
              <a:spcBef>
                <a:spcPts val="400"/>
              </a:spcBef>
              <a:spcAft>
                <a:spcPts val="0"/>
              </a:spcAft>
              <a:buClr>
                <a:schemeClr val="dk1"/>
              </a:buClr>
              <a:buSzPts val="1400"/>
              <a:buChar char="•"/>
              <a:defRPr b="1"/>
            </a:lvl3pPr>
            <a:lvl4pPr indent="-317500" lvl="3" marL="1828800" rtl="0" algn="l">
              <a:lnSpc>
                <a:spcPct val="90000"/>
              </a:lnSpc>
              <a:spcBef>
                <a:spcPts val="400"/>
              </a:spcBef>
              <a:spcAft>
                <a:spcPts val="0"/>
              </a:spcAft>
              <a:buClr>
                <a:schemeClr val="dk1"/>
              </a:buClr>
              <a:buSzPts val="1400"/>
              <a:buChar char="•"/>
              <a:defRPr b="1"/>
            </a:lvl4pPr>
            <a:lvl5pPr indent="-317500" lvl="4" marL="2286000" rtl="0" algn="l">
              <a:lnSpc>
                <a:spcPct val="90000"/>
              </a:lnSpc>
              <a:spcBef>
                <a:spcPts val="400"/>
              </a:spcBef>
              <a:spcAft>
                <a:spcPts val="0"/>
              </a:spcAft>
              <a:buClr>
                <a:schemeClr val="dk1"/>
              </a:buClr>
              <a:buSzPts val="1400"/>
              <a:buChar char="•"/>
              <a:defRPr b="1"/>
            </a:lvl5pPr>
            <a:lvl6pPr indent="-317500" lvl="5" marL="2743200" rtl="0" algn="l">
              <a:lnSpc>
                <a:spcPct val="90000"/>
              </a:lnSpc>
              <a:spcBef>
                <a:spcPts val="400"/>
              </a:spcBef>
              <a:spcAft>
                <a:spcPts val="0"/>
              </a:spcAft>
              <a:buClr>
                <a:schemeClr val="dk1"/>
              </a:buClr>
              <a:buSzPts val="1400"/>
              <a:buChar char="•"/>
              <a:defRPr b="1"/>
            </a:lvl6pPr>
            <a:lvl7pPr indent="-317500" lvl="6" marL="3200400" rtl="0" algn="l">
              <a:lnSpc>
                <a:spcPct val="90000"/>
              </a:lnSpc>
              <a:spcBef>
                <a:spcPts val="400"/>
              </a:spcBef>
              <a:spcAft>
                <a:spcPts val="0"/>
              </a:spcAft>
              <a:buClr>
                <a:schemeClr val="dk1"/>
              </a:buClr>
              <a:buSzPts val="1400"/>
              <a:buChar char="•"/>
              <a:defRPr b="1"/>
            </a:lvl7pPr>
            <a:lvl8pPr indent="-317500" lvl="7" marL="3657600" rtl="0" algn="l">
              <a:lnSpc>
                <a:spcPct val="90000"/>
              </a:lnSpc>
              <a:spcBef>
                <a:spcPts val="400"/>
              </a:spcBef>
              <a:spcAft>
                <a:spcPts val="0"/>
              </a:spcAft>
              <a:buClr>
                <a:schemeClr val="dk1"/>
              </a:buClr>
              <a:buSzPts val="1400"/>
              <a:buChar char="•"/>
              <a:defRPr b="1"/>
            </a:lvl8pPr>
            <a:lvl9pPr indent="-317500" lvl="8" marL="4114800" rtl="0" algn="l">
              <a:lnSpc>
                <a:spcPct val="90000"/>
              </a:lnSpc>
              <a:spcBef>
                <a:spcPts val="400"/>
              </a:spcBef>
              <a:spcAft>
                <a:spcPts val="0"/>
              </a:spcAft>
              <a:buClr>
                <a:schemeClr val="dk1"/>
              </a:buClr>
              <a:buSzPts val="1400"/>
              <a:buChar char="•"/>
              <a:defRPr b="1"/>
            </a:lvl9pPr>
          </a:lstStyle>
          <a:p/>
        </p:txBody>
      </p:sp>
      <p:pic>
        <p:nvPicPr>
          <p:cNvPr id="193" name="Google Shape;193;p26"/>
          <p:cNvPicPr preferRelativeResize="0"/>
          <p:nvPr/>
        </p:nvPicPr>
        <p:blipFill>
          <a:blip r:embed="rId3">
            <a:alphaModFix/>
          </a:blip>
          <a:stretch>
            <a:fillRect/>
          </a:stretch>
        </p:blipFill>
        <p:spPr>
          <a:xfrm>
            <a:off x="449268" y="432375"/>
            <a:ext cx="1253002" cy="8956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2">
  <p:cSld name="Image Slide 2">
    <p:spTree>
      <p:nvGrpSpPr>
        <p:cNvPr id="194" name="Shape 194"/>
        <p:cNvGrpSpPr/>
        <p:nvPr/>
      </p:nvGrpSpPr>
      <p:grpSpPr>
        <a:xfrm>
          <a:off x="0" y="0"/>
          <a:ext cx="0" cy="0"/>
          <a:chOff x="0" y="0"/>
          <a:chExt cx="0" cy="0"/>
        </a:xfrm>
      </p:grpSpPr>
      <p:pic>
        <p:nvPicPr>
          <p:cNvPr id="195" name="Google Shape;195;p27"/>
          <p:cNvPicPr preferRelativeResize="0"/>
          <p:nvPr/>
        </p:nvPicPr>
        <p:blipFill rotWithShape="1">
          <a:blip r:embed="rId2">
            <a:alphaModFix/>
          </a:blip>
          <a:srcRect b="0" l="0" r="0" t="0"/>
          <a:stretch/>
        </p:blipFill>
        <p:spPr>
          <a:xfrm>
            <a:off x="-17978" y="-7219"/>
            <a:ext cx="9417046" cy="1693917"/>
          </a:xfrm>
          <a:prstGeom prst="rect">
            <a:avLst/>
          </a:prstGeom>
          <a:noFill/>
          <a:ln>
            <a:noFill/>
          </a:ln>
        </p:spPr>
      </p:pic>
      <p:sp>
        <p:nvSpPr>
          <p:cNvPr id="196" name="Google Shape;196;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7" name="Google Shape;197;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98" name="Google Shape;198;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99" name="Google Shape;199;p27"/>
          <p:cNvSpPr/>
          <p:nvPr>
            <p:ph idx="2" type="pic"/>
          </p:nvPr>
        </p:nvSpPr>
        <p:spPr>
          <a:xfrm>
            <a:off x="4553574" y="3014128"/>
            <a:ext cx="3961800" cy="1637100"/>
          </a:xfrm>
          <a:prstGeom prst="rect">
            <a:avLst/>
          </a:prstGeom>
          <a:noFill/>
          <a:ln>
            <a:noFill/>
          </a:ln>
        </p:spPr>
      </p:sp>
      <p:sp>
        <p:nvSpPr>
          <p:cNvPr id="200" name="Google Shape;200;p27"/>
          <p:cNvSpPr/>
          <p:nvPr>
            <p:ph idx="3" type="pic"/>
          </p:nvPr>
        </p:nvSpPr>
        <p:spPr>
          <a:xfrm>
            <a:off x="4553574" y="1378759"/>
            <a:ext cx="3961800" cy="1637100"/>
          </a:xfrm>
          <a:prstGeom prst="rect">
            <a:avLst/>
          </a:prstGeom>
          <a:noFill/>
          <a:ln>
            <a:noFill/>
          </a:ln>
        </p:spPr>
      </p:sp>
      <p:sp>
        <p:nvSpPr>
          <p:cNvPr id="201" name="Google Shape;201;p27"/>
          <p:cNvSpPr/>
          <p:nvPr>
            <p:ph idx="4" type="pic"/>
          </p:nvPr>
        </p:nvSpPr>
        <p:spPr>
          <a:xfrm>
            <a:off x="572418" y="1378758"/>
            <a:ext cx="3961800" cy="3272400"/>
          </a:xfrm>
          <a:prstGeom prst="rect">
            <a:avLst/>
          </a:prstGeom>
          <a:noFill/>
          <a:ln>
            <a:noFill/>
          </a:ln>
        </p:spPr>
      </p:sp>
      <p:cxnSp>
        <p:nvCxnSpPr>
          <p:cNvPr id="202" name="Google Shape;202;p27"/>
          <p:cNvCxnSpPr/>
          <p:nvPr/>
        </p:nvCxnSpPr>
        <p:spPr>
          <a:xfrm>
            <a:off x="1910063" y="432373"/>
            <a:ext cx="0" cy="795000"/>
          </a:xfrm>
          <a:prstGeom prst="straightConnector1">
            <a:avLst/>
          </a:prstGeom>
          <a:noFill/>
          <a:ln cap="flat" cmpd="sng" w="12700">
            <a:solidFill>
              <a:srgbClr val="FFC000"/>
            </a:solidFill>
            <a:prstDash val="solid"/>
            <a:miter lim="800000"/>
            <a:headEnd len="sm" w="sm" type="none"/>
            <a:tailEnd len="sm" w="sm" type="none"/>
          </a:ln>
        </p:spPr>
      </p:cxnSp>
      <p:sp>
        <p:nvSpPr>
          <p:cNvPr id="203" name="Google Shape;203;p27"/>
          <p:cNvSpPr txBox="1"/>
          <p:nvPr>
            <p:ph idx="1" type="body"/>
          </p:nvPr>
        </p:nvSpPr>
        <p:spPr>
          <a:xfrm>
            <a:off x="2136600" y="585827"/>
            <a:ext cx="4446300" cy="488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FFC000"/>
              </a:buClr>
              <a:buSzPts val="3000"/>
              <a:buNone/>
              <a:defRPr b="1" sz="3000">
                <a:solidFill>
                  <a:srgbClr val="FFC000"/>
                </a:solidFill>
              </a:defRPr>
            </a:lvl1pPr>
            <a:lvl2pPr indent="-317500" lvl="1" marL="914400" rtl="0" algn="l">
              <a:lnSpc>
                <a:spcPct val="90000"/>
              </a:lnSpc>
              <a:spcBef>
                <a:spcPts val="400"/>
              </a:spcBef>
              <a:spcAft>
                <a:spcPts val="0"/>
              </a:spcAft>
              <a:buClr>
                <a:schemeClr val="dk1"/>
              </a:buClr>
              <a:buSzPts val="1400"/>
              <a:buChar char="•"/>
              <a:defRPr b="1"/>
            </a:lvl2pPr>
            <a:lvl3pPr indent="-317500" lvl="2" marL="1371600" rtl="0" algn="l">
              <a:lnSpc>
                <a:spcPct val="90000"/>
              </a:lnSpc>
              <a:spcBef>
                <a:spcPts val="400"/>
              </a:spcBef>
              <a:spcAft>
                <a:spcPts val="0"/>
              </a:spcAft>
              <a:buClr>
                <a:schemeClr val="dk1"/>
              </a:buClr>
              <a:buSzPts val="1400"/>
              <a:buChar char="•"/>
              <a:defRPr b="1"/>
            </a:lvl3pPr>
            <a:lvl4pPr indent="-317500" lvl="3" marL="1828800" rtl="0" algn="l">
              <a:lnSpc>
                <a:spcPct val="90000"/>
              </a:lnSpc>
              <a:spcBef>
                <a:spcPts val="400"/>
              </a:spcBef>
              <a:spcAft>
                <a:spcPts val="0"/>
              </a:spcAft>
              <a:buClr>
                <a:schemeClr val="dk1"/>
              </a:buClr>
              <a:buSzPts val="1400"/>
              <a:buChar char="•"/>
              <a:defRPr b="1"/>
            </a:lvl4pPr>
            <a:lvl5pPr indent="-317500" lvl="4" marL="2286000" rtl="0" algn="l">
              <a:lnSpc>
                <a:spcPct val="90000"/>
              </a:lnSpc>
              <a:spcBef>
                <a:spcPts val="400"/>
              </a:spcBef>
              <a:spcAft>
                <a:spcPts val="0"/>
              </a:spcAft>
              <a:buClr>
                <a:schemeClr val="dk1"/>
              </a:buClr>
              <a:buSzPts val="1400"/>
              <a:buChar char="•"/>
              <a:defRPr b="1"/>
            </a:lvl5pPr>
            <a:lvl6pPr indent="-317500" lvl="5" marL="2743200" rtl="0" algn="l">
              <a:lnSpc>
                <a:spcPct val="90000"/>
              </a:lnSpc>
              <a:spcBef>
                <a:spcPts val="400"/>
              </a:spcBef>
              <a:spcAft>
                <a:spcPts val="0"/>
              </a:spcAft>
              <a:buClr>
                <a:schemeClr val="dk1"/>
              </a:buClr>
              <a:buSzPts val="1400"/>
              <a:buChar char="•"/>
              <a:defRPr b="1"/>
            </a:lvl6pPr>
            <a:lvl7pPr indent="-317500" lvl="6" marL="3200400" rtl="0" algn="l">
              <a:lnSpc>
                <a:spcPct val="90000"/>
              </a:lnSpc>
              <a:spcBef>
                <a:spcPts val="400"/>
              </a:spcBef>
              <a:spcAft>
                <a:spcPts val="0"/>
              </a:spcAft>
              <a:buClr>
                <a:schemeClr val="dk1"/>
              </a:buClr>
              <a:buSzPts val="1400"/>
              <a:buChar char="•"/>
              <a:defRPr b="1"/>
            </a:lvl7pPr>
            <a:lvl8pPr indent="-317500" lvl="7" marL="3657600" rtl="0" algn="l">
              <a:lnSpc>
                <a:spcPct val="90000"/>
              </a:lnSpc>
              <a:spcBef>
                <a:spcPts val="400"/>
              </a:spcBef>
              <a:spcAft>
                <a:spcPts val="0"/>
              </a:spcAft>
              <a:buClr>
                <a:schemeClr val="dk1"/>
              </a:buClr>
              <a:buSzPts val="1400"/>
              <a:buChar char="•"/>
              <a:defRPr b="1"/>
            </a:lvl8pPr>
            <a:lvl9pPr indent="-317500" lvl="8" marL="4114800" rtl="0" algn="l">
              <a:lnSpc>
                <a:spcPct val="90000"/>
              </a:lnSpc>
              <a:spcBef>
                <a:spcPts val="400"/>
              </a:spcBef>
              <a:spcAft>
                <a:spcPts val="0"/>
              </a:spcAft>
              <a:buClr>
                <a:schemeClr val="dk1"/>
              </a:buClr>
              <a:buSzPts val="1400"/>
              <a:buChar char="•"/>
              <a:defRPr b="1"/>
            </a:lvl9pPr>
          </a:lstStyle>
          <a:p/>
        </p:txBody>
      </p:sp>
      <p:pic>
        <p:nvPicPr>
          <p:cNvPr id="204" name="Google Shape;204;p27"/>
          <p:cNvPicPr preferRelativeResize="0"/>
          <p:nvPr/>
        </p:nvPicPr>
        <p:blipFill>
          <a:blip r:embed="rId3">
            <a:alphaModFix/>
          </a:blip>
          <a:stretch>
            <a:fillRect/>
          </a:stretch>
        </p:blipFill>
        <p:spPr>
          <a:xfrm>
            <a:off x="449268" y="432375"/>
            <a:ext cx="1253002" cy="89569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Slide">
  <p:cSld name="Contact Slide">
    <p:spTree>
      <p:nvGrpSpPr>
        <p:cNvPr id="205" name="Shape 205"/>
        <p:cNvGrpSpPr/>
        <p:nvPr/>
      </p:nvGrpSpPr>
      <p:grpSpPr>
        <a:xfrm>
          <a:off x="0" y="0"/>
          <a:ext cx="0" cy="0"/>
          <a:chOff x="0" y="0"/>
          <a:chExt cx="0" cy="0"/>
        </a:xfrm>
      </p:grpSpPr>
      <p:pic>
        <p:nvPicPr>
          <p:cNvPr id="206" name="Google Shape;206;p28"/>
          <p:cNvPicPr preferRelativeResize="0"/>
          <p:nvPr/>
        </p:nvPicPr>
        <p:blipFill rotWithShape="1">
          <a:blip r:embed="rId2">
            <a:alphaModFix/>
          </a:blip>
          <a:srcRect b="0" l="0" r="0" t="0"/>
          <a:stretch/>
        </p:blipFill>
        <p:spPr>
          <a:xfrm>
            <a:off x="-17978" y="-7219"/>
            <a:ext cx="9417046" cy="1693917"/>
          </a:xfrm>
          <a:prstGeom prst="rect">
            <a:avLst/>
          </a:prstGeom>
          <a:noFill/>
          <a:ln>
            <a:noFill/>
          </a:ln>
        </p:spPr>
      </p:pic>
      <p:sp>
        <p:nvSpPr>
          <p:cNvPr id="207" name="Google Shape;207;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8" name="Google Shape;208;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9" name="Google Shape;209;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10" name="Google Shape;210;p28"/>
          <p:cNvSpPr txBox="1"/>
          <p:nvPr>
            <p:ph idx="1" type="body"/>
          </p:nvPr>
        </p:nvSpPr>
        <p:spPr>
          <a:xfrm>
            <a:off x="1738294" y="1536375"/>
            <a:ext cx="4719600" cy="3759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0"/>
              </a:spcBef>
              <a:spcAft>
                <a:spcPts val="0"/>
              </a:spcAft>
              <a:buClr>
                <a:srgbClr val="00622F"/>
              </a:buClr>
              <a:buSzPts val="3000"/>
              <a:buNone/>
              <a:defRPr b="1" i="0" sz="3000">
                <a:solidFill>
                  <a:srgbClr val="00622F"/>
                </a:solidFill>
                <a:latin typeface="Calibri"/>
                <a:ea typeface="Calibri"/>
                <a:cs typeface="Calibri"/>
                <a:sym typeface="Calibri"/>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1" name="Google Shape;211;p28"/>
          <p:cNvSpPr txBox="1"/>
          <p:nvPr>
            <p:ph idx="2" type="body"/>
          </p:nvPr>
        </p:nvSpPr>
        <p:spPr>
          <a:xfrm>
            <a:off x="1738294" y="1952277"/>
            <a:ext cx="4719600" cy="3339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rgbClr val="EDB433"/>
              </a:buClr>
              <a:buSzPts val="1500"/>
              <a:buNone/>
              <a:defRPr b="1" i="0" sz="1500">
                <a:solidFill>
                  <a:srgbClr val="EDB433"/>
                </a:solidFill>
                <a:latin typeface="Calibri"/>
                <a:ea typeface="Calibri"/>
                <a:cs typeface="Calibri"/>
                <a:sym typeface="Calibri"/>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2" name="Google Shape;212;p28"/>
          <p:cNvSpPr/>
          <p:nvPr/>
        </p:nvSpPr>
        <p:spPr>
          <a:xfrm>
            <a:off x="1839625" y="2694699"/>
            <a:ext cx="2117400" cy="55500"/>
          </a:xfrm>
          <a:prstGeom prst="rect">
            <a:avLst/>
          </a:prstGeom>
          <a:solidFill>
            <a:srgbClr val="EDB43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3" name="Google Shape;213;p28"/>
          <p:cNvSpPr txBox="1"/>
          <p:nvPr>
            <p:ph idx="3" type="body"/>
          </p:nvPr>
        </p:nvSpPr>
        <p:spPr>
          <a:xfrm>
            <a:off x="1738294" y="2295177"/>
            <a:ext cx="4719600" cy="333900"/>
          </a:xfrm>
          <a:prstGeom prst="rect">
            <a:avLst/>
          </a:prstGeom>
          <a:noFill/>
          <a:ln>
            <a:noFill/>
          </a:ln>
        </p:spPr>
        <p:txBody>
          <a:bodyPr anchorCtr="0" anchor="t" bIns="34275" lIns="68575" spcFirstLastPara="1" rIns="68575" wrap="square" tIns="34275">
            <a:noAutofit/>
          </a:bodyPr>
          <a:lstStyle>
            <a:lvl1pPr indent="-228600" lvl="0" marL="457200" rtl="0" algn="l">
              <a:lnSpc>
                <a:spcPct val="100000"/>
              </a:lnSpc>
              <a:spcBef>
                <a:spcPts val="0"/>
              </a:spcBef>
              <a:spcAft>
                <a:spcPts val="0"/>
              </a:spcAft>
              <a:buClr>
                <a:srgbClr val="EDB433"/>
              </a:buClr>
              <a:buSzPts val="1500"/>
              <a:buNone/>
              <a:defRPr b="0" i="0" sz="1500">
                <a:solidFill>
                  <a:srgbClr val="EDB433"/>
                </a:solidFill>
                <a:latin typeface="Calibri"/>
                <a:ea typeface="Calibri"/>
                <a:cs typeface="Calibri"/>
                <a:sym typeface="Calibri"/>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214" name="Google Shape;214;p28"/>
          <p:cNvGrpSpPr/>
          <p:nvPr/>
        </p:nvGrpSpPr>
        <p:grpSpPr>
          <a:xfrm>
            <a:off x="959847" y="2871010"/>
            <a:ext cx="584568" cy="497025"/>
            <a:chOff x="3481481" y="3977646"/>
            <a:chExt cx="662700" cy="662700"/>
          </a:xfrm>
        </p:grpSpPr>
        <p:sp>
          <p:nvSpPr>
            <p:cNvPr id="215" name="Google Shape;215;p28"/>
            <p:cNvSpPr/>
            <p:nvPr/>
          </p:nvSpPr>
          <p:spPr>
            <a:xfrm>
              <a:off x="3481481" y="3977646"/>
              <a:ext cx="662700" cy="662700"/>
            </a:xfrm>
            <a:prstGeom prst="rect">
              <a:avLst/>
            </a:prstGeom>
            <a:solidFill>
              <a:srgbClr val="00622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216" name="Google Shape;216;p28"/>
            <p:cNvSpPr/>
            <p:nvPr/>
          </p:nvSpPr>
          <p:spPr>
            <a:xfrm>
              <a:off x="3636821" y="4079086"/>
              <a:ext cx="352078" cy="459882"/>
            </a:xfrm>
            <a:custGeom>
              <a:rect b="b" l="l" r="r" t="t"/>
              <a:pathLst>
                <a:path extrusionOk="0" h="836" w="640">
                  <a:moveTo>
                    <a:pt x="571" y="616"/>
                  </a:moveTo>
                  <a:cubicBezTo>
                    <a:pt x="564" y="604"/>
                    <a:pt x="544" y="585"/>
                    <a:pt x="516" y="601"/>
                  </a:cubicBezTo>
                  <a:lnTo>
                    <a:pt x="447" y="641"/>
                  </a:lnTo>
                  <a:cubicBezTo>
                    <a:pt x="440" y="645"/>
                    <a:pt x="433" y="647"/>
                    <a:pt x="427" y="647"/>
                  </a:cubicBezTo>
                  <a:cubicBezTo>
                    <a:pt x="412" y="647"/>
                    <a:pt x="399" y="639"/>
                    <a:pt x="392" y="627"/>
                  </a:cubicBezTo>
                  <a:lnTo>
                    <a:pt x="195" y="283"/>
                  </a:lnTo>
                  <a:cubicBezTo>
                    <a:pt x="184" y="264"/>
                    <a:pt x="191" y="240"/>
                    <a:pt x="209" y="228"/>
                  </a:cubicBezTo>
                  <a:lnTo>
                    <a:pt x="279" y="188"/>
                  </a:lnTo>
                  <a:cubicBezTo>
                    <a:pt x="297" y="177"/>
                    <a:pt x="304" y="153"/>
                    <a:pt x="293" y="133"/>
                  </a:cubicBezTo>
                  <a:lnTo>
                    <a:pt x="233" y="31"/>
                  </a:lnTo>
                  <a:cubicBezTo>
                    <a:pt x="227" y="19"/>
                    <a:pt x="208" y="0"/>
                    <a:pt x="179" y="16"/>
                  </a:cubicBezTo>
                  <a:lnTo>
                    <a:pt x="121" y="51"/>
                  </a:lnTo>
                  <a:cubicBezTo>
                    <a:pt x="69" y="80"/>
                    <a:pt x="32" y="129"/>
                    <a:pt x="16" y="187"/>
                  </a:cubicBezTo>
                  <a:cubicBezTo>
                    <a:pt x="0" y="245"/>
                    <a:pt x="8" y="305"/>
                    <a:pt x="39" y="357"/>
                  </a:cubicBezTo>
                  <a:lnTo>
                    <a:pt x="251" y="724"/>
                  </a:lnTo>
                  <a:cubicBezTo>
                    <a:pt x="291" y="793"/>
                    <a:pt x="365" y="836"/>
                    <a:pt x="445" y="836"/>
                  </a:cubicBezTo>
                  <a:cubicBezTo>
                    <a:pt x="484" y="836"/>
                    <a:pt x="524" y="825"/>
                    <a:pt x="557" y="805"/>
                  </a:cubicBezTo>
                  <a:lnTo>
                    <a:pt x="615" y="772"/>
                  </a:lnTo>
                  <a:cubicBezTo>
                    <a:pt x="633" y="761"/>
                    <a:pt x="640" y="737"/>
                    <a:pt x="629" y="717"/>
                  </a:cubicBezTo>
                  <a:lnTo>
                    <a:pt x="571" y="616"/>
                  </a:lnTo>
                  <a:close/>
                  <a:moveTo>
                    <a:pt x="192" y="40"/>
                  </a:moveTo>
                  <a:cubicBezTo>
                    <a:pt x="200" y="35"/>
                    <a:pt x="208" y="41"/>
                    <a:pt x="211" y="45"/>
                  </a:cubicBezTo>
                  <a:lnTo>
                    <a:pt x="271" y="148"/>
                  </a:lnTo>
                  <a:cubicBezTo>
                    <a:pt x="275" y="155"/>
                    <a:pt x="272" y="163"/>
                    <a:pt x="265" y="167"/>
                  </a:cubicBezTo>
                  <a:lnTo>
                    <a:pt x="243" y="180"/>
                  </a:lnTo>
                  <a:lnTo>
                    <a:pt x="169" y="53"/>
                  </a:lnTo>
                  <a:lnTo>
                    <a:pt x="192" y="40"/>
                  </a:lnTo>
                  <a:close/>
                  <a:moveTo>
                    <a:pt x="545" y="784"/>
                  </a:moveTo>
                  <a:cubicBezTo>
                    <a:pt x="515" y="801"/>
                    <a:pt x="481" y="811"/>
                    <a:pt x="447" y="811"/>
                  </a:cubicBezTo>
                  <a:cubicBezTo>
                    <a:pt x="376" y="811"/>
                    <a:pt x="309" y="772"/>
                    <a:pt x="275" y="711"/>
                  </a:cubicBezTo>
                  <a:lnTo>
                    <a:pt x="61" y="344"/>
                  </a:lnTo>
                  <a:cubicBezTo>
                    <a:pt x="35" y="299"/>
                    <a:pt x="28" y="244"/>
                    <a:pt x="41" y="193"/>
                  </a:cubicBezTo>
                  <a:cubicBezTo>
                    <a:pt x="55" y="143"/>
                    <a:pt x="88" y="99"/>
                    <a:pt x="133" y="73"/>
                  </a:cubicBezTo>
                  <a:lnTo>
                    <a:pt x="145" y="67"/>
                  </a:lnTo>
                  <a:lnTo>
                    <a:pt x="219" y="193"/>
                  </a:lnTo>
                  <a:lnTo>
                    <a:pt x="196" y="207"/>
                  </a:lnTo>
                  <a:cubicBezTo>
                    <a:pt x="164" y="225"/>
                    <a:pt x="153" y="265"/>
                    <a:pt x="172" y="297"/>
                  </a:cubicBezTo>
                  <a:lnTo>
                    <a:pt x="371" y="641"/>
                  </a:lnTo>
                  <a:cubicBezTo>
                    <a:pt x="383" y="661"/>
                    <a:pt x="404" y="675"/>
                    <a:pt x="428" y="675"/>
                  </a:cubicBezTo>
                  <a:cubicBezTo>
                    <a:pt x="440" y="675"/>
                    <a:pt x="451" y="672"/>
                    <a:pt x="461" y="665"/>
                  </a:cubicBezTo>
                  <a:lnTo>
                    <a:pt x="484" y="652"/>
                  </a:lnTo>
                  <a:lnTo>
                    <a:pt x="556" y="777"/>
                  </a:lnTo>
                  <a:lnTo>
                    <a:pt x="545" y="784"/>
                  </a:lnTo>
                  <a:close/>
                  <a:moveTo>
                    <a:pt x="603" y="751"/>
                  </a:moveTo>
                  <a:lnTo>
                    <a:pt x="580" y="764"/>
                  </a:lnTo>
                  <a:lnTo>
                    <a:pt x="507" y="637"/>
                  </a:lnTo>
                  <a:lnTo>
                    <a:pt x="529" y="624"/>
                  </a:lnTo>
                  <a:cubicBezTo>
                    <a:pt x="536" y="620"/>
                    <a:pt x="544" y="623"/>
                    <a:pt x="548" y="629"/>
                  </a:cubicBezTo>
                  <a:lnTo>
                    <a:pt x="608" y="732"/>
                  </a:lnTo>
                  <a:cubicBezTo>
                    <a:pt x="611" y="739"/>
                    <a:pt x="608" y="748"/>
                    <a:pt x="603" y="751"/>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grpSp>
        <p:nvGrpSpPr>
          <p:cNvPr id="217" name="Google Shape;217;p28"/>
          <p:cNvGrpSpPr/>
          <p:nvPr/>
        </p:nvGrpSpPr>
        <p:grpSpPr>
          <a:xfrm>
            <a:off x="967438" y="3461292"/>
            <a:ext cx="584568" cy="497025"/>
            <a:chOff x="2826334" y="4764688"/>
            <a:chExt cx="662700" cy="662700"/>
          </a:xfrm>
        </p:grpSpPr>
        <p:sp>
          <p:nvSpPr>
            <p:cNvPr id="218" name="Google Shape;218;p28"/>
            <p:cNvSpPr/>
            <p:nvPr/>
          </p:nvSpPr>
          <p:spPr>
            <a:xfrm>
              <a:off x="2826334" y="4764688"/>
              <a:ext cx="662700" cy="6627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19" name="Google Shape;219;p28"/>
            <p:cNvSpPr/>
            <p:nvPr/>
          </p:nvSpPr>
          <p:spPr>
            <a:xfrm>
              <a:off x="2975463" y="4913817"/>
              <a:ext cx="364503" cy="364504"/>
            </a:xfrm>
            <a:custGeom>
              <a:rect b="b" l="l" r="r" t="t"/>
              <a:pathLst>
                <a:path extrusionOk="0" h="825" w="826">
                  <a:moveTo>
                    <a:pt x="760" y="293"/>
                  </a:moveTo>
                  <a:lnTo>
                    <a:pt x="720" y="293"/>
                  </a:lnTo>
                  <a:lnTo>
                    <a:pt x="720" y="320"/>
                  </a:lnTo>
                  <a:lnTo>
                    <a:pt x="760" y="320"/>
                  </a:lnTo>
                  <a:cubicBezTo>
                    <a:pt x="765" y="320"/>
                    <a:pt x="769" y="321"/>
                    <a:pt x="773" y="322"/>
                  </a:cubicBezTo>
                  <a:lnTo>
                    <a:pt x="706" y="378"/>
                  </a:lnTo>
                  <a:lnTo>
                    <a:pt x="706" y="154"/>
                  </a:lnTo>
                  <a:lnTo>
                    <a:pt x="552" y="0"/>
                  </a:lnTo>
                  <a:lnTo>
                    <a:pt x="120" y="0"/>
                  </a:lnTo>
                  <a:lnTo>
                    <a:pt x="120" y="376"/>
                  </a:lnTo>
                  <a:lnTo>
                    <a:pt x="54" y="321"/>
                  </a:lnTo>
                  <a:cubicBezTo>
                    <a:pt x="58" y="320"/>
                    <a:pt x="62" y="318"/>
                    <a:pt x="66" y="318"/>
                  </a:cubicBezTo>
                  <a:lnTo>
                    <a:pt x="106" y="318"/>
                  </a:lnTo>
                  <a:lnTo>
                    <a:pt x="106" y="292"/>
                  </a:lnTo>
                  <a:lnTo>
                    <a:pt x="66" y="292"/>
                  </a:lnTo>
                  <a:cubicBezTo>
                    <a:pt x="29" y="292"/>
                    <a:pt x="0" y="321"/>
                    <a:pt x="0" y="358"/>
                  </a:cubicBezTo>
                  <a:lnTo>
                    <a:pt x="0" y="758"/>
                  </a:lnTo>
                  <a:cubicBezTo>
                    <a:pt x="0" y="796"/>
                    <a:pt x="29" y="825"/>
                    <a:pt x="66" y="825"/>
                  </a:cubicBezTo>
                  <a:lnTo>
                    <a:pt x="760" y="825"/>
                  </a:lnTo>
                  <a:cubicBezTo>
                    <a:pt x="797" y="825"/>
                    <a:pt x="826" y="796"/>
                    <a:pt x="826" y="758"/>
                  </a:cubicBezTo>
                  <a:lnTo>
                    <a:pt x="826" y="358"/>
                  </a:lnTo>
                  <a:cubicBezTo>
                    <a:pt x="826" y="322"/>
                    <a:pt x="797" y="293"/>
                    <a:pt x="760" y="293"/>
                  </a:cubicBezTo>
                  <a:close/>
                  <a:moveTo>
                    <a:pt x="560" y="45"/>
                  </a:moveTo>
                  <a:lnTo>
                    <a:pt x="661" y="146"/>
                  </a:lnTo>
                  <a:lnTo>
                    <a:pt x="560" y="146"/>
                  </a:lnTo>
                  <a:lnTo>
                    <a:pt x="560" y="45"/>
                  </a:lnTo>
                  <a:close/>
                  <a:moveTo>
                    <a:pt x="146" y="26"/>
                  </a:moveTo>
                  <a:lnTo>
                    <a:pt x="533" y="26"/>
                  </a:lnTo>
                  <a:lnTo>
                    <a:pt x="533" y="173"/>
                  </a:lnTo>
                  <a:lnTo>
                    <a:pt x="680" y="173"/>
                  </a:lnTo>
                  <a:lnTo>
                    <a:pt x="680" y="400"/>
                  </a:lnTo>
                  <a:lnTo>
                    <a:pt x="413" y="622"/>
                  </a:lnTo>
                  <a:lnTo>
                    <a:pt x="146" y="398"/>
                  </a:lnTo>
                  <a:lnTo>
                    <a:pt x="146" y="26"/>
                  </a:lnTo>
                  <a:close/>
                  <a:moveTo>
                    <a:pt x="26" y="760"/>
                  </a:moveTo>
                  <a:lnTo>
                    <a:pt x="26" y="360"/>
                  </a:lnTo>
                  <a:cubicBezTo>
                    <a:pt x="26" y="352"/>
                    <a:pt x="29" y="345"/>
                    <a:pt x="33" y="338"/>
                  </a:cubicBezTo>
                  <a:lnTo>
                    <a:pt x="270" y="537"/>
                  </a:lnTo>
                  <a:lnTo>
                    <a:pt x="30" y="777"/>
                  </a:lnTo>
                  <a:cubicBezTo>
                    <a:pt x="28" y="772"/>
                    <a:pt x="26" y="765"/>
                    <a:pt x="26" y="760"/>
                  </a:cubicBezTo>
                  <a:close/>
                  <a:moveTo>
                    <a:pt x="760" y="800"/>
                  </a:moveTo>
                  <a:lnTo>
                    <a:pt x="66" y="800"/>
                  </a:lnTo>
                  <a:cubicBezTo>
                    <a:pt x="60" y="800"/>
                    <a:pt x="54" y="798"/>
                    <a:pt x="49" y="796"/>
                  </a:cubicBezTo>
                  <a:lnTo>
                    <a:pt x="290" y="554"/>
                  </a:lnTo>
                  <a:lnTo>
                    <a:pt x="413" y="657"/>
                  </a:lnTo>
                  <a:lnTo>
                    <a:pt x="536" y="554"/>
                  </a:lnTo>
                  <a:lnTo>
                    <a:pt x="777" y="796"/>
                  </a:lnTo>
                  <a:cubicBezTo>
                    <a:pt x="772" y="798"/>
                    <a:pt x="766" y="800"/>
                    <a:pt x="760" y="800"/>
                  </a:cubicBezTo>
                  <a:close/>
                  <a:moveTo>
                    <a:pt x="800" y="760"/>
                  </a:moveTo>
                  <a:cubicBezTo>
                    <a:pt x="800" y="766"/>
                    <a:pt x="798" y="772"/>
                    <a:pt x="796" y="777"/>
                  </a:cubicBezTo>
                  <a:lnTo>
                    <a:pt x="557" y="537"/>
                  </a:lnTo>
                  <a:lnTo>
                    <a:pt x="794" y="340"/>
                  </a:lnTo>
                  <a:cubicBezTo>
                    <a:pt x="798" y="345"/>
                    <a:pt x="800" y="353"/>
                    <a:pt x="800" y="360"/>
                  </a:cubicBezTo>
                  <a:lnTo>
                    <a:pt x="800" y="760"/>
                  </a:ln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sp>
        <p:nvSpPr>
          <p:cNvPr id="220" name="Google Shape;220;p28"/>
          <p:cNvSpPr/>
          <p:nvPr/>
        </p:nvSpPr>
        <p:spPr>
          <a:xfrm>
            <a:off x="5894555" y="3480696"/>
            <a:ext cx="301297" cy="319127"/>
          </a:xfrm>
          <a:custGeom>
            <a:rect b="b" l="l" r="r" t="t"/>
            <a:pathLst>
              <a:path extrusionOk="0" h="6773" w="4796">
                <a:moveTo>
                  <a:pt x="3312" y="5342"/>
                </a:moveTo>
                <a:cubicBezTo>
                  <a:pt x="3976" y="4445"/>
                  <a:pt x="4796" y="3181"/>
                  <a:pt x="4796" y="2397"/>
                </a:cubicBezTo>
                <a:cubicBezTo>
                  <a:pt x="4795" y="1076"/>
                  <a:pt x="3720" y="0"/>
                  <a:pt x="2397" y="0"/>
                </a:cubicBezTo>
                <a:cubicBezTo>
                  <a:pt x="1075" y="0"/>
                  <a:pt x="0" y="1076"/>
                  <a:pt x="0" y="2397"/>
                </a:cubicBezTo>
                <a:cubicBezTo>
                  <a:pt x="0" y="3178"/>
                  <a:pt x="815" y="4438"/>
                  <a:pt x="1479" y="5336"/>
                </a:cubicBezTo>
                <a:cubicBezTo>
                  <a:pt x="940" y="5470"/>
                  <a:pt x="623" y="5716"/>
                  <a:pt x="623" y="6002"/>
                </a:cubicBezTo>
                <a:cubicBezTo>
                  <a:pt x="623" y="6442"/>
                  <a:pt x="1379" y="6773"/>
                  <a:pt x="2383" y="6773"/>
                </a:cubicBezTo>
                <a:cubicBezTo>
                  <a:pt x="3387" y="6773"/>
                  <a:pt x="4143" y="6441"/>
                  <a:pt x="4143" y="6002"/>
                </a:cubicBezTo>
                <a:cubicBezTo>
                  <a:pt x="4141" y="5720"/>
                  <a:pt x="3835" y="5480"/>
                  <a:pt x="3312" y="5342"/>
                </a:cubicBezTo>
                <a:close/>
                <a:moveTo>
                  <a:pt x="2397" y="217"/>
                </a:moveTo>
                <a:cubicBezTo>
                  <a:pt x="3599" y="217"/>
                  <a:pt x="4577" y="1194"/>
                  <a:pt x="4577" y="2397"/>
                </a:cubicBezTo>
                <a:cubicBezTo>
                  <a:pt x="4577" y="3473"/>
                  <a:pt x="2805" y="5662"/>
                  <a:pt x="2397" y="6152"/>
                </a:cubicBezTo>
                <a:cubicBezTo>
                  <a:pt x="1989" y="5664"/>
                  <a:pt x="217" y="3474"/>
                  <a:pt x="217" y="2397"/>
                </a:cubicBezTo>
                <a:cubicBezTo>
                  <a:pt x="217" y="1196"/>
                  <a:pt x="1196" y="217"/>
                  <a:pt x="2397" y="217"/>
                </a:cubicBezTo>
                <a:close/>
                <a:moveTo>
                  <a:pt x="2381" y="6556"/>
                </a:moveTo>
                <a:cubicBezTo>
                  <a:pt x="1473" y="6556"/>
                  <a:pt x="840" y="6265"/>
                  <a:pt x="840" y="6002"/>
                </a:cubicBezTo>
                <a:cubicBezTo>
                  <a:pt x="840" y="5821"/>
                  <a:pt x="1160" y="5628"/>
                  <a:pt x="1621" y="5526"/>
                </a:cubicBezTo>
                <a:cubicBezTo>
                  <a:pt x="1988" y="6010"/>
                  <a:pt x="2283" y="6354"/>
                  <a:pt x="2315" y="6392"/>
                </a:cubicBezTo>
                <a:lnTo>
                  <a:pt x="2397" y="6488"/>
                </a:lnTo>
                <a:lnTo>
                  <a:pt x="2480" y="6392"/>
                </a:lnTo>
                <a:cubicBezTo>
                  <a:pt x="2513" y="6353"/>
                  <a:pt x="2804" y="6013"/>
                  <a:pt x="3169" y="5532"/>
                </a:cubicBezTo>
                <a:cubicBezTo>
                  <a:pt x="3616" y="5634"/>
                  <a:pt x="3923" y="5822"/>
                  <a:pt x="3923" y="6001"/>
                </a:cubicBezTo>
                <a:cubicBezTo>
                  <a:pt x="3923" y="6264"/>
                  <a:pt x="3291" y="6556"/>
                  <a:pt x="2381" y="6556"/>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nvGrpSpPr>
          <p:cNvPr id="221" name="Google Shape;221;p28"/>
          <p:cNvGrpSpPr/>
          <p:nvPr/>
        </p:nvGrpSpPr>
        <p:grpSpPr>
          <a:xfrm>
            <a:off x="959931" y="4037773"/>
            <a:ext cx="584568" cy="497025"/>
            <a:chOff x="5866221" y="4674698"/>
            <a:chExt cx="662700" cy="662700"/>
          </a:xfrm>
        </p:grpSpPr>
        <p:sp>
          <p:nvSpPr>
            <p:cNvPr id="222" name="Google Shape;222;p28"/>
            <p:cNvSpPr/>
            <p:nvPr/>
          </p:nvSpPr>
          <p:spPr>
            <a:xfrm>
              <a:off x="5866221" y="4674698"/>
              <a:ext cx="662700" cy="662700"/>
            </a:xfrm>
            <a:prstGeom prst="rect">
              <a:avLst/>
            </a:prstGeom>
            <a:solidFill>
              <a:srgbClr val="86B08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23" name="Google Shape;223;p28"/>
            <p:cNvSpPr/>
            <p:nvPr/>
          </p:nvSpPr>
          <p:spPr>
            <a:xfrm>
              <a:off x="6094858" y="4841231"/>
              <a:ext cx="205359" cy="205356"/>
            </a:xfrm>
            <a:custGeom>
              <a:rect b="b" l="l" r="r" t="t"/>
              <a:pathLst>
                <a:path extrusionOk="0" h="3270" w="3269">
                  <a:moveTo>
                    <a:pt x="3269" y="1635"/>
                  </a:moveTo>
                  <a:cubicBezTo>
                    <a:pt x="3269" y="734"/>
                    <a:pt x="2536" y="0"/>
                    <a:pt x="1634" y="0"/>
                  </a:cubicBezTo>
                  <a:cubicBezTo>
                    <a:pt x="733" y="0"/>
                    <a:pt x="0" y="734"/>
                    <a:pt x="0" y="1635"/>
                  </a:cubicBezTo>
                  <a:cubicBezTo>
                    <a:pt x="0" y="2536"/>
                    <a:pt x="733" y="3270"/>
                    <a:pt x="1634" y="3270"/>
                  </a:cubicBezTo>
                  <a:cubicBezTo>
                    <a:pt x="2536" y="3270"/>
                    <a:pt x="3269" y="2538"/>
                    <a:pt x="3269" y="1635"/>
                  </a:cubicBezTo>
                  <a:close/>
                  <a:moveTo>
                    <a:pt x="217" y="1635"/>
                  </a:moveTo>
                  <a:cubicBezTo>
                    <a:pt x="217" y="854"/>
                    <a:pt x="853" y="218"/>
                    <a:pt x="1634" y="218"/>
                  </a:cubicBezTo>
                  <a:cubicBezTo>
                    <a:pt x="2416" y="218"/>
                    <a:pt x="3052" y="854"/>
                    <a:pt x="3052" y="1635"/>
                  </a:cubicBezTo>
                  <a:cubicBezTo>
                    <a:pt x="3052" y="2416"/>
                    <a:pt x="2416" y="3052"/>
                    <a:pt x="1634" y="3052"/>
                  </a:cubicBezTo>
                  <a:cubicBezTo>
                    <a:pt x="853" y="3052"/>
                    <a:pt x="217" y="2416"/>
                    <a:pt x="217" y="1635"/>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24" name="Google Shape;224;p28"/>
            <p:cNvSpPr/>
            <p:nvPr/>
          </p:nvSpPr>
          <p:spPr>
            <a:xfrm>
              <a:off x="6046955" y="4793328"/>
              <a:ext cx="301297" cy="425497"/>
            </a:xfrm>
            <a:custGeom>
              <a:rect b="b" l="l" r="r" t="t"/>
              <a:pathLst>
                <a:path extrusionOk="0" h="6773" w="4796">
                  <a:moveTo>
                    <a:pt x="3312" y="5342"/>
                  </a:moveTo>
                  <a:cubicBezTo>
                    <a:pt x="3976" y="4445"/>
                    <a:pt x="4796" y="3181"/>
                    <a:pt x="4796" y="2397"/>
                  </a:cubicBezTo>
                  <a:cubicBezTo>
                    <a:pt x="4795" y="1076"/>
                    <a:pt x="3720" y="0"/>
                    <a:pt x="2397" y="0"/>
                  </a:cubicBezTo>
                  <a:cubicBezTo>
                    <a:pt x="1075" y="0"/>
                    <a:pt x="0" y="1076"/>
                    <a:pt x="0" y="2397"/>
                  </a:cubicBezTo>
                  <a:cubicBezTo>
                    <a:pt x="0" y="3178"/>
                    <a:pt x="815" y="4438"/>
                    <a:pt x="1479" y="5336"/>
                  </a:cubicBezTo>
                  <a:cubicBezTo>
                    <a:pt x="940" y="5470"/>
                    <a:pt x="623" y="5716"/>
                    <a:pt x="623" y="6002"/>
                  </a:cubicBezTo>
                  <a:cubicBezTo>
                    <a:pt x="623" y="6442"/>
                    <a:pt x="1379" y="6773"/>
                    <a:pt x="2383" y="6773"/>
                  </a:cubicBezTo>
                  <a:cubicBezTo>
                    <a:pt x="3387" y="6773"/>
                    <a:pt x="4143" y="6441"/>
                    <a:pt x="4143" y="6002"/>
                  </a:cubicBezTo>
                  <a:cubicBezTo>
                    <a:pt x="4141" y="5720"/>
                    <a:pt x="3835" y="5480"/>
                    <a:pt x="3312" y="5342"/>
                  </a:cubicBezTo>
                  <a:close/>
                  <a:moveTo>
                    <a:pt x="2397" y="217"/>
                  </a:moveTo>
                  <a:cubicBezTo>
                    <a:pt x="3599" y="217"/>
                    <a:pt x="4577" y="1194"/>
                    <a:pt x="4577" y="2397"/>
                  </a:cubicBezTo>
                  <a:cubicBezTo>
                    <a:pt x="4577" y="3473"/>
                    <a:pt x="2805" y="5662"/>
                    <a:pt x="2397" y="6152"/>
                  </a:cubicBezTo>
                  <a:cubicBezTo>
                    <a:pt x="1989" y="5664"/>
                    <a:pt x="217" y="3474"/>
                    <a:pt x="217" y="2397"/>
                  </a:cubicBezTo>
                  <a:cubicBezTo>
                    <a:pt x="217" y="1196"/>
                    <a:pt x="1196" y="217"/>
                    <a:pt x="2397" y="217"/>
                  </a:cubicBezTo>
                  <a:close/>
                  <a:moveTo>
                    <a:pt x="2381" y="6556"/>
                  </a:moveTo>
                  <a:cubicBezTo>
                    <a:pt x="1473" y="6556"/>
                    <a:pt x="840" y="6265"/>
                    <a:pt x="840" y="6002"/>
                  </a:cubicBezTo>
                  <a:cubicBezTo>
                    <a:pt x="840" y="5821"/>
                    <a:pt x="1160" y="5628"/>
                    <a:pt x="1621" y="5526"/>
                  </a:cubicBezTo>
                  <a:cubicBezTo>
                    <a:pt x="1988" y="6010"/>
                    <a:pt x="2283" y="6354"/>
                    <a:pt x="2315" y="6392"/>
                  </a:cubicBezTo>
                  <a:lnTo>
                    <a:pt x="2397" y="6488"/>
                  </a:lnTo>
                  <a:lnTo>
                    <a:pt x="2480" y="6392"/>
                  </a:lnTo>
                  <a:cubicBezTo>
                    <a:pt x="2513" y="6353"/>
                    <a:pt x="2804" y="6013"/>
                    <a:pt x="3169" y="5532"/>
                  </a:cubicBezTo>
                  <a:cubicBezTo>
                    <a:pt x="3616" y="5634"/>
                    <a:pt x="3923" y="5822"/>
                    <a:pt x="3923" y="6001"/>
                  </a:cubicBezTo>
                  <a:cubicBezTo>
                    <a:pt x="3923" y="6264"/>
                    <a:pt x="3291" y="6556"/>
                    <a:pt x="2381" y="6556"/>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grpSp>
      <p:cxnSp>
        <p:nvCxnSpPr>
          <p:cNvPr id="225" name="Google Shape;225;p28"/>
          <p:cNvCxnSpPr/>
          <p:nvPr/>
        </p:nvCxnSpPr>
        <p:spPr>
          <a:xfrm>
            <a:off x="1910063" y="432373"/>
            <a:ext cx="0" cy="795000"/>
          </a:xfrm>
          <a:prstGeom prst="straightConnector1">
            <a:avLst/>
          </a:prstGeom>
          <a:noFill/>
          <a:ln cap="flat" cmpd="sng" w="12700">
            <a:solidFill>
              <a:srgbClr val="FFC000"/>
            </a:solidFill>
            <a:prstDash val="solid"/>
            <a:miter lim="800000"/>
            <a:headEnd len="sm" w="sm" type="none"/>
            <a:tailEnd len="sm" w="sm" type="none"/>
          </a:ln>
        </p:spPr>
      </p:cxnSp>
      <p:sp>
        <p:nvSpPr>
          <p:cNvPr id="226" name="Google Shape;226;p28"/>
          <p:cNvSpPr txBox="1"/>
          <p:nvPr>
            <p:ph idx="4" type="body"/>
          </p:nvPr>
        </p:nvSpPr>
        <p:spPr>
          <a:xfrm>
            <a:off x="2136600" y="585827"/>
            <a:ext cx="4446300" cy="488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FFC000"/>
              </a:buClr>
              <a:buSzPts val="3000"/>
              <a:buNone/>
              <a:defRPr b="1" sz="3000">
                <a:solidFill>
                  <a:srgbClr val="FFC000"/>
                </a:solidFill>
              </a:defRPr>
            </a:lvl1pPr>
            <a:lvl2pPr indent="-317500" lvl="1" marL="914400" rtl="0" algn="l">
              <a:lnSpc>
                <a:spcPct val="90000"/>
              </a:lnSpc>
              <a:spcBef>
                <a:spcPts val="400"/>
              </a:spcBef>
              <a:spcAft>
                <a:spcPts val="0"/>
              </a:spcAft>
              <a:buClr>
                <a:schemeClr val="dk1"/>
              </a:buClr>
              <a:buSzPts val="1400"/>
              <a:buChar char="•"/>
              <a:defRPr b="1"/>
            </a:lvl2pPr>
            <a:lvl3pPr indent="-317500" lvl="2" marL="1371600" rtl="0" algn="l">
              <a:lnSpc>
                <a:spcPct val="90000"/>
              </a:lnSpc>
              <a:spcBef>
                <a:spcPts val="400"/>
              </a:spcBef>
              <a:spcAft>
                <a:spcPts val="0"/>
              </a:spcAft>
              <a:buClr>
                <a:schemeClr val="dk1"/>
              </a:buClr>
              <a:buSzPts val="1400"/>
              <a:buChar char="•"/>
              <a:defRPr b="1"/>
            </a:lvl3pPr>
            <a:lvl4pPr indent="-317500" lvl="3" marL="1828800" rtl="0" algn="l">
              <a:lnSpc>
                <a:spcPct val="90000"/>
              </a:lnSpc>
              <a:spcBef>
                <a:spcPts val="400"/>
              </a:spcBef>
              <a:spcAft>
                <a:spcPts val="0"/>
              </a:spcAft>
              <a:buClr>
                <a:schemeClr val="dk1"/>
              </a:buClr>
              <a:buSzPts val="1400"/>
              <a:buChar char="•"/>
              <a:defRPr b="1"/>
            </a:lvl4pPr>
            <a:lvl5pPr indent="-317500" lvl="4" marL="2286000" rtl="0" algn="l">
              <a:lnSpc>
                <a:spcPct val="90000"/>
              </a:lnSpc>
              <a:spcBef>
                <a:spcPts val="400"/>
              </a:spcBef>
              <a:spcAft>
                <a:spcPts val="0"/>
              </a:spcAft>
              <a:buClr>
                <a:schemeClr val="dk1"/>
              </a:buClr>
              <a:buSzPts val="1400"/>
              <a:buChar char="•"/>
              <a:defRPr b="1"/>
            </a:lvl5pPr>
            <a:lvl6pPr indent="-317500" lvl="5" marL="2743200" rtl="0" algn="l">
              <a:lnSpc>
                <a:spcPct val="90000"/>
              </a:lnSpc>
              <a:spcBef>
                <a:spcPts val="400"/>
              </a:spcBef>
              <a:spcAft>
                <a:spcPts val="0"/>
              </a:spcAft>
              <a:buClr>
                <a:schemeClr val="dk1"/>
              </a:buClr>
              <a:buSzPts val="1400"/>
              <a:buChar char="•"/>
              <a:defRPr b="1"/>
            </a:lvl6pPr>
            <a:lvl7pPr indent="-317500" lvl="6" marL="3200400" rtl="0" algn="l">
              <a:lnSpc>
                <a:spcPct val="90000"/>
              </a:lnSpc>
              <a:spcBef>
                <a:spcPts val="400"/>
              </a:spcBef>
              <a:spcAft>
                <a:spcPts val="0"/>
              </a:spcAft>
              <a:buClr>
                <a:schemeClr val="dk1"/>
              </a:buClr>
              <a:buSzPts val="1400"/>
              <a:buChar char="•"/>
              <a:defRPr b="1"/>
            </a:lvl7pPr>
            <a:lvl8pPr indent="-317500" lvl="7" marL="3657600" rtl="0" algn="l">
              <a:lnSpc>
                <a:spcPct val="90000"/>
              </a:lnSpc>
              <a:spcBef>
                <a:spcPts val="400"/>
              </a:spcBef>
              <a:spcAft>
                <a:spcPts val="0"/>
              </a:spcAft>
              <a:buClr>
                <a:schemeClr val="dk1"/>
              </a:buClr>
              <a:buSzPts val="1400"/>
              <a:buChar char="•"/>
              <a:defRPr b="1"/>
            </a:lvl8pPr>
            <a:lvl9pPr indent="-317500" lvl="8" marL="4114800" rtl="0" algn="l">
              <a:lnSpc>
                <a:spcPct val="90000"/>
              </a:lnSpc>
              <a:spcBef>
                <a:spcPts val="400"/>
              </a:spcBef>
              <a:spcAft>
                <a:spcPts val="0"/>
              </a:spcAft>
              <a:buClr>
                <a:schemeClr val="dk1"/>
              </a:buClr>
              <a:buSzPts val="1400"/>
              <a:buChar char="•"/>
              <a:defRPr b="1"/>
            </a:lvl9pPr>
          </a:lstStyle>
          <a:p/>
        </p:txBody>
      </p:sp>
      <p:pic>
        <p:nvPicPr>
          <p:cNvPr id="227" name="Google Shape;227;p28"/>
          <p:cNvPicPr preferRelativeResize="0"/>
          <p:nvPr/>
        </p:nvPicPr>
        <p:blipFill>
          <a:blip r:embed="rId3">
            <a:alphaModFix/>
          </a:blip>
          <a:stretch>
            <a:fillRect/>
          </a:stretch>
        </p:blipFill>
        <p:spPr>
          <a:xfrm>
            <a:off x="449268" y="432375"/>
            <a:ext cx="1253002" cy="89569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8" name="Shape 228"/>
        <p:cNvGrpSpPr/>
        <p:nvPr/>
      </p:nvGrpSpPr>
      <p:grpSpPr>
        <a:xfrm>
          <a:off x="0" y="0"/>
          <a:ext cx="0" cy="0"/>
          <a:chOff x="0" y="0"/>
          <a:chExt cx="0" cy="0"/>
        </a:xfrm>
      </p:grpSpPr>
      <p:sp>
        <p:nvSpPr>
          <p:cNvPr id="229" name="Google Shape;229;p29"/>
          <p:cNvSpPr txBox="1"/>
          <p:nvPr>
            <p:ph idx="12" type="sldNum"/>
          </p:nvPr>
        </p:nvSpPr>
        <p:spPr>
          <a:xfrm>
            <a:off x="8451046" y="4736976"/>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theme" Target="../theme/theme3.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 name="Shape 55"/>
        <p:cNvGrpSpPr/>
        <p:nvPr/>
      </p:nvGrpSpPr>
      <p:grpSpPr>
        <a:xfrm>
          <a:off x="0" y="0"/>
          <a:ext cx="0" cy="0"/>
          <a:chOff x="0" y="0"/>
          <a:chExt cx="0" cy="0"/>
        </a:xfrm>
      </p:grpSpPr>
      <p:sp>
        <p:nvSpPr>
          <p:cNvPr id="56" name="Google Shape;56;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7" name="Google Shape;57;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8" name="Google Shape;58;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9" name="Google Shape;59;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0" name="Google Shape;60;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3.jp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10.png"/><Relationship Id="rId5" Type="http://schemas.openxmlformats.org/officeDocument/2006/relationships/image" Target="../media/image27.png"/><Relationship Id="rId6" Type="http://schemas.openxmlformats.org/officeDocument/2006/relationships/image" Target="../media/image21.png"/><Relationship Id="rId7"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www.youtube.com/watch?v=0bxtEqM2TQU"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0"/>
          <p:cNvSpPr txBox="1"/>
          <p:nvPr>
            <p:ph idx="1" type="body"/>
          </p:nvPr>
        </p:nvSpPr>
        <p:spPr>
          <a:xfrm>
            <a:off x="449275" y="1794875"/>
            <a:ext cx="8416800" cy="2572200"/>
          </a:xfrm>
          <a:prstGeom prst="rect">
            <a:avLst/>
          </a:prstGeom>
          <a:noFill/>
          <a:ln>
            <a:noFill/>
          </a:ln>
        </p:spPr>
        <p:txBody>
          <a:bodyPr anchorCtr="0" anchor="t" bIns="34275" lIns="68575" spcFirstLastPara="1" rIns="68575" wrap="square" tIns="34275">
            <a:normAutofit/>
          </a:bodyPr>
          <a:lstStyle/>
          <a:p>
            <a:pPr indent="0" lvl="0" marL="0" rtl="0" algn="ctr">
              <a:lnSpc>
                <a:spcPct val="115000"/>
              </a:lnSpc>
              <a:spcBef>
                <a:spcPts val="0"/>
              </a:spcBef>
              <a:spcAft>
                <a:spcPts val="0"/>
              </a:spcAft>
              <a:buClr>
                <a:schemeClr val="dk1"/>
              </a:buClr>
              <a:buSzPts val="1100"/>
              <a:buFont typeface="Arial"/>
              <a:buNone/>
            </a:pPr>
            <a:r>
              <a:rPr lang="en" sz="5000"/>
              <a:t>Human-Centered Design 101</a:t>
            </a:r>
            <a:endParaRPr sz="5000"/>
          </a:p>
          <a:p>
            <a:pPr indent="0" lvl="0" marL="0" rtl="0" algn="ctr">
              <a:lnSpc>
                <a:spcPct val="115000"/>
              </a:lnSpc>
              <a:spcBef>
                <a:spcPts val="0"/>
              </a:spcBef>
              <a:spcAft>
                <a:spcPts val="0"/>
              </a:spcAft>
              <a:buClr>
                <a:schemeClr val="dk1"/>
              </a:buClr>
              <a:buSzPts val="1100"/>
              <a:buFont typeface="Arial"/>
              <a:buNone/>
            </a:pPr>
            <a:r>
              <a:rPr lang="en" sz="5000"/>
              <a:t>An Introduction</a:t>
            </a:r>
            <a:endParaRPr sz="5000"/>
          </a:p>
          <a:p>
            <a:pPr indent="0" lvl="0" marL="0" rtl="0" algn="l">
              <a:lnSpc>
                <a:spcPct val="115000"/>
              </a:lnSpc>
              <a:spcBef>
                <a:spcPts val="0"/>
              </a:spcBef>
              <a:spcAft>
                <a:spcPts val="0"/>
              </a:spcAft>
              <a:buClr>
                <a:schemeClr val="dk1"/>
              </a:buClr>
              <a:buSzPts val="800"/>
              <a:buFont typeface="Arial"/>
              <a:buNone/>
            </a:pPr>
            <a:r>
              <a:t/>
            </a:r>
            <a:endParaRPr/>
          </a:p>
          <a:p>
            <a:pPr indent="0" lvl="0" marL="0" rtl="0" algn="ctr">
              <a:lnSpc>
                <a:spcPct val="90000"/>
              </a:lnSpc>
              <a:spcBef>
                <a:spcPts val="0"/>
              </a:spcBef>
              <a:spcAft>
                <a:spcPts val="0"/>
              </a:spcAft>
              <a:buClr>
                <a:srgbClr val="FFC000"/>
              </a:buClr>
              <a:buSzPts val="21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9"/>
          <p:cNvSpPr txBox="1"/>
          <p:nvPr>
            <p:ph idx="3" type="body"/>
          </p:nvPr>
        </p:nvSpPr>
        <p:spPr>
          <a:xfrm>
            <a:off x="2060300" y="585825"/>
            <a:ext cx="5860500" cy="956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FFC000"/>
              </a:buClr>
              <a:buSzPts val="3000"/>
              <a:buNone/>
            </a:pPr>
            <a:r>
              <a:rPr lang="en" sz="3100"/>
              <a:t>Difficulty Matrix</a:t>
            </a:r>
            <a:endParaRPr sz="3100"/>
          </a:p>
        </p:txBody>
      </p:sp>
      <p:pic>
        <p:nvPicPr>
          <p:cNvPr id="290" name="Google Shape;290;p39"/>
          <p:cNvPicPr preferRelativeResize="0"/>
          <p:nvPr/>
        </p:nvPicPr>
        <p:blipFill>
          <a:blip r:embed="rId3">
            <a:alphaModFix/>
          </a:blip>
          <a:stretch>
            <a:fillRect/>
          </a:stretch>
        </p:blipFill>
        <p:spPr>
          <a:xfrm>
            <a:off x="1807600" y="1541925"/>
            <a:ext cx="5528807" cy="3450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0"/>
          <p:cNvSpPr txBox="1"/>
          <p:nvPr>
            <p:ph idx="1" type="body"/>
          </p:nvPr>
        </p:nvSpPr>
        <p:spPr>
          <a:xfrm>
            <a:off x="4698608" y="1415779"/>
            <a:ext cx="3988200" cy="3178800"/>
          </a:xfrm>
          <a:prstGeom prst="rect">
            <a:avLst/>
          </a:prstGeom>
          <a:noFill/>
          <a:ln>
            <a:noFill/>
          </a:ln>
        </p:spPr>
        <p:txBody>
          <a:bodyPr anchorCtr="0" anchor="t" bIns="34275" lIns="68575" spcFirstLastPara="1" rIns="68575" wrap="square" tIns="34275">
            <a:normAutofit/>
          </a:bodyPr>
          <a:lstStyle/>
          <a:p>
            <a:pPr indent="-203200" lvl="0" marL="342900" rtl="0" algn="l">
              <a:lnSpc>
                <a:spcPct val="90000"/>
              </a:lnSpc>
              <a:spcBef>
                <a:spcPts val="0"/>
              </a:spcBef>
              <a:spcAft>
                <a:spcPts val="0"/>
              </a:spcAft>
              <a:buClr>
                <a:srgbClr val="006600"/>
              </a:buClr>
              <a:buSzPts val="2100"/>
              <a:buFont typeface="Arial"/>
              <a:buNone/>
            </a:pPr>
            <a:r>
              <a:rPr lang="en"/>
              <a:t>I Wish…</a:t>
            </a:r>
            <a:endParaRPr/>
          </a:p>
        </p:txBody>
      </p:sp>
      <p:sp>
        <p:nvSpPr>
          <p:cNvPr id="296" name="Google Shape;296;p40"/>
          <p:cNvSpPr txBox="1"/>
          <p:nvPr>
            <p:ph idx="2" type="body"/>
          </p:nvPr>
        </p:nvSpPr>
        <p:spPr>
          <a:xfrm>
            <a:off x="450166" y="1415779"/>
            <a:ext cx="3988200" cy="3178800"/>
          </a:xfrm>
          <a:prstGeom prst="rect">
            <a:avLst/>
          </a:prstGeom>
          <a:noFill/>
          <a:ln>
            <a:noFill/>
          </a:ln>
        </p:spPr>
        <p:txBody>
          <a:bodyPr anchorCtr="0" anchor="t" bIns="34275" lIns="68575" spcFirstLastPara="1" rIns="68575" wrap="square" tIns="34275">
            <a:normAutofit/>
          </a:bodyPr>
          <a:lstStyle/>
          <a:p>
            <a:pPr indent="-203200" lvl="0" marL="342900" rtl="0" algn="l">
              <a:lnSpc>
                <a:spcPct val="90000"/>
              </a:lnSpc>
              <a:spcBef>
                <a:spcPts val="0"/>
              </a:spcBef>
              <a:spcAft>
                <a:spcPts val="0"/>
              </a:spcAft>
              <a:buClr>
                <a:srgbClr val="006600"/>
              </a:buClr>
              <a:buSzPts val="2100"/>
              <a:buFont typeface="Arial"/>
              <a:buNone/>
            </a:pPr>
            <a:r>
              <a:rPr lang="en"/>
              <a:t>I Like…</a:t>
            </a:r>
            <a:endParaRPr/>
          </a:p>
        </p:txBody>
      </p:sp>
      <p:sp>
        <p:nvSpPr>
          <p:cNvPr id="297" name="Google Shape;297;p40"/>
          <p:cNvSpPr txBox="1"/>
          <p:nvPr>
            <p:ph idx="3" type="body"/>
          </p:nvPr>
        </p:nvSpPr>
        <p:spPr>
          <a:xfrm>
            <a:off x="2136600" y="585825"/>
            <a:ext cx="5692500" cy="7188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I.D.E.A Champions: All Staff Event</a:t>
            </a:r>
            <a:endParaRPr/>
          </a:p>
        </p:txBody>
      </p:sp>
      <p:sp>
        <p:nvSpPr>
          <p:cNvPr id="298" name="Google Shape;298;p40"/>
          <p:cNvSpPr/>
          <p:nvPr/>
        </p:nvSpPr>
        <p:spPr>
          <a:xfrm>
            <a:off x="907894" y="1933575"/>
            <a:ext cx="579300" cy="599100"/>
          </a:xfrm>
          <a:prstGeom prst="rect">
            <a:avLst/>
          </a:prstGeom>
          <a:solidFill>
            <a:srgbClr val="E0666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299" name="Google Shape;299;p40"/>
          <p:cNvSpPr/>
          <p:nvPr/>
        </p:nvSpPr>
        <p:spPr>
          <a:xfrm>
            <a:off x="1761244" y="2916769"/>
            <a:ext cx="579300" cy="599100"/>
          </a:xfrm>
          <a:prstGeom prst="rect">
            <a:avLst/>
          </a:prstGeom>
          <a:solidFill>
            <a:srgbClr val="E0666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300" name="Google Shape;300;p40"/>
          <p:cNvSpPr/>
          <p:nvPr/>
        </p:nvSpPr>
        <p:spPr>
          <a:xfrm>
            <a:off x="2095275" y="2002369"/>
            <a:ext cx="579300" cy="599100"/>
          </a:xfrm>
          <a:prstGeom prst="rect">
            <a:avLst/>
          </a:prstGeom>
          <a:solidFill>
            <a:srgbClr val="E0666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301" name="Google Shape;301;p40"/>
          <p:cNvSpPr/>
          <p:nvPr/>
        </p:nvSpPr>
        <p:spPr>
          <a:xfrm>
            <a:off x="907894" y="2961225"/>
            <a:ext cx="579300" cy="599100"/>
          </a:xfrm>
          <a:prstGeom prst="rect">
            <a:avLst/>
          </a:prstGeom>
          <a:solidFill>
            <a:srgbClr val="E0666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302" name="Google Shape;302;p40"/>
          <p:cNvSpPr/>
          <p:nvPr/>
        </p:nvSpPr>
        <p:spPr>
          <a:xfrm>
            <a:off x="2674650" y="3239700"/>
            <a:ext cx="579300" cy="599100"/>
          </a:xfrm>
          <a:prstGeom prst="rect">
            <a:avLst/>
          </a:prstGeom>
          <a:solidFill>
            <a:srgbClr val="E0666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303" name="Google Shape;303;p40"/>
          <p:cNvSpPr/>
          <p:nvPr/>
        </p:nvSpPr>
        <p:spPr>
          <a:xfrm>
            <a:off x="2957513" y="2272163"/>
            <a:ext cx="579300" cy="599100"/>
          </a:xfrm>
          <a:prstGeom prst="rect">
            <a:avLst/>
          </a:prstGeom>
          <a:solidFill>
            <a:srgbClr val="E0666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304" name="Google Shape;304;p40"/>
          <p:cNvSpPr/>
          <p:nvPr/>
        </p:nvSpPr>
        <p:spPr>
          <a:xfrm>
            <a:off x="1761244" y="3838875"/>
            <a:ext cx="579300" cy="599100"/>
          </a:xfrm>
          <a:prstGeom prst="rect">
            <a:avLst/>
          </a:prstGeom>
          <a:solidFill>
            <a:srgbClr val="E0666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305" name="Google Shape;305;p40"/>
          <p:cNvSpPr/>
          <p:nvPr/>
        </p:nvSpPr>
        <p:spPr>
          <a:xfrm>
            <a:off x="907894" y="4151869"/>
            <a:ext cx="579300" cy="599100"/>
          </a:xfrm>
          <a:prstGeom prst="rect">
            <a:avLst/>
          </a:prstGeom>
          <a:solidFill>
            <a:srgbClr val="E0666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306" name="Google Shape;306;p40"/>
          <p:cNvSpPr/>
          <p:nvPr/>
        </p:nvSpPr>
        <p:spPr>
          <a:xfrm>
            <a:off x="2957513" y="4151869"/>
            <a:ext cx="579300" cy="599100"/>
          </a:xfrm>
          <a:prstGeom prst="rect">
            <a:avLst/>
          </a:prstGeom>
          <a:solidFill>
            <a:srgbClr val="E0666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307" name="Google Shape;307;p40"/>
          <p:cNvSpPr/>
          <p:nvPr/>
        </p:nvSpPr>
        <p:spPr>
          <a:xfrm>
            <a:off x="5132550" y="1933575"/>
            <a:ext cx="579300" cy="599100"/>
          </a:xfrm>
          <a:prstGeom prst="rect">
            <a:avLst/>
          </a:prstGeom>
          <a:solidFill>
            <a:srgbClr val="A2C4C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308" name="Google Shape;308;p40"/>
          <p:cNvSpPr/>
          <p:nvPr/>
        </p:nvSpPr>
        <p:spPr>
          <a:xfrm>
            <a:off x="5132550" y="2916769"/>
            <a:ext cx="579300" cy="599100"/>
          </a:xfrm>
          <a:prstGeom prst="rect">
            <a:avLst/>
          </a:prstGeom>
          <a:solidFill>
            <a:srgbClr val="A2C4C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309" name="Google Shape;309;p40"/>
          <p:cNvSpPr/>
          <p:nvPr/>
        </p:nvSpPr>
        <p:spPr>
          <a:xfrm>
            <a:off x="5132550" y="3995456"/>
            <a:ext cx="579300" cy="599100"/>
          </a:xfrm>
          <a:prstGeom prst="rect">
            <a:avLst/>
          </a:prstGeom>
          <a:solidFill>
            <a:srgbClr val="A2C4C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310" name="Google Shape;310;p40"/>
          <p:cNvSpPr/>
          <p:nvPr/>
        </p:nvSpPr>
        <p:spPr>
          <a:xfrm>
            <a:off x="6105216" y="2096700"/>
            <a:ext cx="579300" cy="599100"/>
          </a:xfrm>
          <a:prstGeom prst="rect">
            <a:avLst/>
          </a:prstGeom>
          <a:solidFill>
            <a:srgbClr val="A2C4C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311" name="Google Shape;311;p40"/>
          <p:cNvSpPr/>
          <p:nvPr/>
        </p:nvSpPr>
        <p:spPr>
          <a:xfrm>
            <a:off x="7077881" y="1933575"/>
            <a:ext cx="579300" cy="599100"/>
          </a:xfrm>
          <a:prstGeom prst="rect">
            <a:avLst/>
          </a:prstGeom>
          <a:solidFill>
            <a:srgbClr val="A2C4C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312" name="Google Shape;312;p40"/>
          <p:cNvSpPr/>
          <p:nvPr/>
        </p:nvSpPr>
        <p:spPr>
          <a:xfrm>
            <a:off x="6105225" y="3076688"/>
            <a:ext cx="579300" cy="599100"/>
          </a:xfrm>
          <a:prstGeom prst="rect">
            <a:avLst/>
          </a:prstGeom>
          <a:solidFill>
            <a:srgbClr val="A2C4C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313" name="Google Shape;313;p40"/>
          <p:cNvSpPr/>
          <p:nvPr/>
        </p:nvSpPr>
        <p:spPr>
          <a:xfrm>
            <a:off x="6105225" y="4151869"/>
            <a:ext cx="579300" cy="599100"/>
          </a:xfrm>
          <a:prstGeom prst="rect">
            <a:avLst/>
          </a:prstGeom>
          <a:solidFill>
            <a:srgbClr val="A2C4C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314" name="Google Shape;314;p40"/>
          <p:cNvSpPr/>
          <p:nvPr/>
        </p:nvSpPr>
        <p:spPr>
          <a:xfrm>
            <a:off x="7077900" y="2916769"/>
            <a:ext cx="579300" cy="599100"/>
          </a:xfrm>
          <a:prstGeom prst="rect">
            <a:avLst/>
          </a:prstGeom>
          <a:solidFill>
            <a:srgbClr val="A2C4C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
        <p:nvSpPr>
          <p:cNvPr id="315" name="Google Shape;315;p40"/>
          <p:cNvSpPr/>
          <p:nvPr/>
        </p:nvSpPr>
        <p:spPr>
          <a:xfrm>
            <a:off x="7077900" y="3838875"/>
            <a:ext cx="579300" cy="599100"/>
          </a:xfrm>
          <a:prstGeom prst="rect">
            <a:avLst/>
          </a:prstGeom>
          <a:solidFill>
            <a:srgbClr val="A2C4C9"/>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1"/>
          <p:cNvSpPr txBox="1"/>
          <p:nvPr>
            <p:ph idx="3" type="body"/>
          </p:nvPr>
        </p:nvSpPr>
        <p:spPr>
          <a:xfrm>
            <a:off x="2060300" y="585825"/>
            <a:ext cx="5860500" cy="956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FFC000"/>
              </a:buClr>
              <a:buSzPts val="3000"/>
              <a:buNone/>
            </a:pPr>
            <a:r>
              <a:rPr lang="en" sz="3100"/>
              <a:t>Banana Box</a:t>
            </a:r>
            <a:endParaRPr sz="3100"/>
          </a:p>
        </p:txBody>
      </p:sp>
      <p:pic>
        <p:nvPicPr>
          <p:cNvPr id="321" name="Google Shape;321;p41"/>
          <p:cNvPicPr preferRelativeResize="0"/>
          <p:nvPr/>
        </p:nvPicPr>
        <p:blipFill>
          <a:blip r:embed="rId3">
            <a:alphaModFix/>
          </a:blip>
          <a:stretch>
            <a:fillRect/>
          </a:stretch>
        </p:blipFill>
        <p:spPr>
          <a:xfrm>
            <a:off x="2067875" y="1155175"/>
            <a:ext cx="5008250" cy="381579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2"/>
          <p:cNvSpPr txBox="1"/>
          <p:nvPr>
            <p:ph idx="3" type="body"/>
          </p:nvPr>
        </p:nvSpPr>
        <p:spPr>
          <a:xfrm>
            <a:off x="2060300" y="585825"/>
            <a:ext cx="5860500" cy="956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FFC000"/>
              </a:buClr>
              <a:buSzPts val="3000"/>
              <a:buNone/>
            </a:pPr>
            <a:r>
              <a:rPr lang="en" sz="3100"/>
              <a:t>Employee Journey Map</a:t>
            </a:r>
            <a:endParaRPr sz="3100"/>
          </a:p>
        </p:txBody>
      </p:sp>
      <p:pic>
        <p:nvPicPr>
          <p:cNvPr id="327" name="Google Shape;327;p42"/>
          <p:cNvPicPr preferRelativeResize="0"/>
          <p:nvPr/>
        </p:nvPicPr>
        <p:blipFill>
          <a:blip r:embed="rId3">
            <a:alphaModFix/>
          </a:blip>
          <a:stretch>
            <a:fillRect/>
          </a:stretch>
        </p:blipFill>
        <p:spPr>
          <a:xfrm>
            <a:off x="1854725" y="1442000"/>
            <a:ext cx="6271650" cy="3410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3"/>
          <p:cNvSpPr txBox="1"/>
          <p:nvPr>
            <p:ph idx="3" type="body"/>
          </p:nvPr>
        </p:nvSpPr>
        <p:spPr>
          <a:xfrm>
            <a:off x="2060300" y="585825"/>
            <a:ext cx="5860500" cy="956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FFC000"/>
              </a:buClr>
              <a:buSzPts val="3000"/>
              <a:buNone/>
            </a:pPr>
            <a:r>
              <a:rPr lang="en" sz="3100"/>
              <a:t>Data and processes</a:t>
            </a:r>
            <a:endParaRPr sz="3100"/>
          </a:p>
        </p:txBody>
      </p:sp>
      <p:pic>
        <p:nvPicPr>
          <p:cNvPr id="333" name="Google Shape;333;p43"/>
          <p:cNvPicPr preferRelativeResize="0"/>
          <p:nvPr/>
        </p:nvPicPr>
        <p:blipFill>
          <a:blip r:embed="rId3">
            <a:alphaModFix/>
          </a:blip>
          <a:stretch>
            <a:fillRect/>
          </a:stretch>
        </p:blipFill>
        <p:spPr>
          <a:xfrm>
            <a:off x="1110450" y="2502850"/>
            <a:ext cx="2835049" cy="1890950"/>
          </a:xfrm>
          <a:prstGeom prst="rect">
            <a:avLst/>
          </a:prstGeom>
          <a:noFill/>
          <a:ln>
            <a:noFill/>
          </a:ln>
          <a:effectLst>
            <a:outerShdw blurRad="71438" rotWithShape="0" algn="bl" dir="5400000" dist="28575">
              <a:srgbClr val="000000">
                <a:alpha val="50000"/>
              </a:srgbClr>
            </a:outerShdw>
          </a:effectLst>
        </p:spPr>
      </p:pic>
      <p:pic>
        <p:nvPicPr>
          <p:cNvPr id="334" name="Google Shape;334;p43"/>
          <p:cNvPicPr preferRelativeResize="0"/>
          <p:nvPr/>
        </p:nvPicPr>
        <p:blipFill>
          <a:blip r:embed="rId4">
            <a:alphaModFix/>
          </a:blip>
          <a:stretch>
            <a:fillRect/>
          </a:stretch>
        </p:blipFill>
        <p:spPr>
          <a:xfrm>
            <a:off x="4485725" y="1160750"/>
            <a:ext cx="4463451" cy="3869201"/>
          </a:xfrm>
          <a:prstGeom prst="rect">
            <a:avLst/>
          </a:prstGeom>
          <a:noFill/>
          <a:ln>
            <a:noFill/>
          </a:ln>
        </p:spPr>
      </p:pic>
      <p:sp>
        <p:nvSpPr>
          <p:cNvPr id="335" name="Google Shape;335;p43"/>
          <p:cNvSpPr txBox="1"/>
          <p:nvPr/>
        </p:nvSpPr>
        <p:spPr>
          <a:xfrm>
            <a:off x="382800" y="1719075"/>
            <a:ext cx="5860500" cy="877500"/>
          </a:xfrm>
          <a:prstGeom prst="rect">
            <a:avLst/>
          </a:prstGeom>
          <a:noFill/>
          <a:ln>
            <a:noFill/>
          </a:ln>
        </p:spPr>
        <p:txBody>
          <a:bodyPr anchorCtr="0" anchor="t" bIns="68575" lIns="68575" spcFirstLastPara="1" rIns="68575" wrap="square" tIns="68575">
            <a:spAutoFit/>
          </a:bodyPr>
          <a:lstStyle/>
          <a:p>
            <a:pPr indent="-311150" lvl="0" marL="457200" rtl="0" algn="l">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Building a home delivery solution during the pandemic</a:t>
            </a:r>
            <a:endParaRPr sz="1300">
              <a:solidFill>
                <a:schemeClr val="dk1"/>
              </a:solidFill>
              <a:latin typeface="Calibri"/>
              <a:ea typeface="Calibri"/>
              <a:cs typeface="Calibri"/>
              <a:sym typeface="Calibri"/>
            </a:endParaRPr>
          </a:p>
          <a:p>
            <a:pPr indent="-311150" lvl="0" marL="457200" rtl="0" algn="l">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Process Improvements -Tech Cycles &amp; Projects</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22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4"/>
          <p:cNvSpPr txBox="1"/>
          <p:nvPr>
            <p:ph idx="3" type="body"/>
          </p:nvPr>
        </p:nvSpPr>
        <p:spPr>
          <a:xfrm>
            <a:off x="2136600" y="585825"/>
            <a:ext cx="4917600" cy="956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FFC000"/>
              </a:buClr>
              <a:buSzPts val="3000"/>
              <a:buNone/>
            </a:pPr>
            <a:r>
              <a:rPr lang="en" sz="3100"/>
              <a:t>What we’ve learned from our experience</a:t>
            </a:r>
            <a:endParaRPr sz="3100"/>
          </a:p>
        </p:txBody>
      </p:sp>
      <p:sp>
        <p:nvSpPr>
          <p:cNvPr id="341" name="Google Shape;341;p44"/>
          <p:cNvSpPr txBox="1"/>
          <p:nvPr/>
        </p:nvSpPr>
        <p:spPr>
          <a:xfrm>
            <a:off x="1009500" y="2047175"/>
            <a:ext cx="7511400" cy="2170200"/>
          </a:xfrm>
          <a:prstGeom prst="rect">
            <a:avLst/>
          </a:prstGeom>
          <a:noFill/>
          <a:ln>
            <a:noFill/>
          </a:ln>
        </p:spPr>
        <p:txBody>
          <a:bodyPr anchorCtr="0" anchor="t" bIns="68575" lIns="68575" spcFirstLastPara="1" rIns="68575" wrap="square" tIns="68575">
            <a:spAutoFit/>
          </a:bodyPr>
          <a:lstStyle/>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Tip #1 - Use it for what it is, a tool</a:t>
            </a:r>
            <a:endParaRPr sz="2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Tip #2 - Don't get stuck in the “ideation” phase</a:t>
            </a:r>
            <a:endParaRPr sz="2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Tip #3 - Be ready for the ideas that come out of your session(</a:t>
            </a:r>
            <a:r>
              <a:rPr lang="en" sz="2200">
                <a:solidFill>
                  <a:schemeClr val="dk1"/>
                </a:solidFill>
                <a:latin typeface="Calibri"/>
                <a:ea typeface="Calibri"/>
                <a:cs typeface="Calibri"/>
                <a:sym typeface="Calibri"/>
              </a:rPr>
              <a:t>s)</a:t>
            </a:r>
            <a:endParaRPr sz="22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5"/>
          <p:cNvSpPr txBox="1"/>
          <p:nvPr>
            <p:ph idx="3" type="body"/>
          </p:nvPr>
        </p:nvSpPr>
        <p:spPr>
          <a:xfrm>
            <a:off x="2136600" y="585825"/>
            <a:ext cx="4917600" cy="956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FFC000"/>
              </a:buClr>
              <a:buSzPts val="3000"/>
              <a:buNone/>
            </a:pPr>
            <a:r>
              <a:rPr lang="en" sz="3100"/>
              <a:t>What we’ve learned from our experience</a:t>
            </a:r>
            <a:endParaRPr sz="3100"/>
          </a:p>
        </p:txBody>
      </p:sp>
      <p:sp>
        <p:nvSpPr>
          <p:cNvPr id="347" name="Google Shape;347;p45"/>
          <p:cNvSpPr txBox="1"/>
          <p:nvPr/>
        </p:nvSpPr>
        <p:spPr>
          <a:xfrm>
            <a:off x="1009500" y="2047175"/>
            <a:ext cx="7511400" cy="1831800"/>
          </a:xfrm>
          <a:prstGeom prst="rect">
            <a:avLst/>
          </a:prstGeom>
          <a:noFill/>
          <a:ln>
            <a:noFill/>
          </a:ln>
        </p:spPr>
        <p:txBody>
          <a:bodyPr anchorCtr="0" anchor="t" bIns="68575" lIns="68575" spcFirstLastPara="1" rIns="68575" wrap="square" tIns="68575">
            <a:spAutoFit/>
          </a:bodyPr>
          <a:lstStyle/>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Tip #4 - Emphasize your end-goal</a:t>
            </a:r>
            <a:endParaRPr sz="2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Tip #5 - Have a solid plan for next steps</a:t>
            </a:r>
            <a:endParaRPr sz="2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Tip #6 - It will take time</a:t>
            </a:r>
            <a:endParaRPr sz="2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6"/>
          <p:cNvSpPr txBox="1"/>
          <p:nvPr>
            <p:ph idx="3" type="body"/>
          </p:nvPr>
        </p:nvSpPr>
        <p:spPr>
          <a:xfrm>
            <a:off x="2060300" y="585825"/>
            <a:ext cx="5860500" cy="9255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FFC000"/>
              </a:buClr>
              <a:buSzPts val="3000"/>
              <a:buNone/>
            </a:pPr>
            <a:r>
              <a:rPr lang="en" sz="3100"/>
              <a:t>What are the key attributes of a design practitioner?</a:t>
            </a:r>
            <a:endParaRPr sz="3100"/>
          </a:p>
        </p:txBody>
      </p:sp>
      <p:pic>
        <p:nvPicPr>
          <p:cNvPr id="353" name="Google Shape;353;p46"/>
          <p:cNvPicPr preferRelativeResize="0"/>
          <p:nvPr/>
        </p:nvPicPr>
        <p:blipFill rotWithShape="1">
          <a:blip r:embed="rId3">
            <a:alphaModFix/>
          </a:blip>
          <a:srcRect b="0" l="0" r="0" t="23629"/>
          <a:stretch/>
        </p:blipFill>
        <p:spPr>
          <a:xfrm>
            <a:off x="2178688" y="1511325"/>
            <a:ext cx="4786619" cy="35626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7"/>
          <p:cNvSpPr txBox="1"/>
          <p:nvPr>
            <p:ph idx="1" type="body"/>
          </p:nvPr>
        </p:nvSpPr>
        <p:spPr>
          <a:xfrm>
            <a:off x="311700" y="1682025"/>
            <a:ext cx="8520600" cy="3363900"/>
          </a:xfrm>
          <a:prstGeom prst="rect">
            <a:avLst/>
          </a:prstGeom>
        </p:spPr>
        <p:txBody>
          <a:bodyPr anchorCtr="0" anchor="t" bIns="34275" lIns="68575" spcFirstLastPara="1" rIns="68575" wrap="square" tIns="34275">
            <a:normAutofit/>
          </a:bodyPr>
          <a:lstStyle/>
          <a:p>
            <a:pPr indent="0" lvl="0" marL="0" rtl="0" algn="ctr">
              <a:lnSpc>
                <a:spcPct val="100000"/>
              </a:lnSpc>
              <a:spcBef>
                <a:spcPts val="800"/>
              </a:spcBef>
              <a:spcAft>
                <a:spcPts val="0"/>
              </a:spcAft>
              <a:buNone/>
            </a:pPr>
            <a:r>
              <a:rPr lang="en" sz="1890">
                <a:solidFill>
                  <a:schemeClr val="dk1"/>
                </a:solidFill>
              </a:rPr>
              <a:t>How might the Los Angeles Regional Food Bank better support your organization?</a:t>
            </a:r>
            <a:endParaRPr sz="1890">
              <a:solidFill>
                <a:schemeClr val="dk1"/>
              </a:solidFill>
            </a:endParaRPr>
          </a:p>
          <a:p>
            <a:pPr indent="0" lvl="0" marL="0" rtl="0" algn="l">
              <a:lnSpc>
                <a:spcPct val="100000"/>
              </a:lnSpc>
              <a:spcBef>
                <a:spcPts val="800"/>
              </a:spcBef>
              <a:spcAft>
                <a:spcPts val="0"/>
              </a:spcAft>
              <a:buNone/>
            </a:pPr>
            <a:r>
              <a:t/>
            </a:r>
            <a:endParaRPr sz="1500">
              <a:solidFill>
                <a:schemeClr val="dk1"/>
              </a:solidFill>
            </a:endParaRPr>
          </a:p>
          <a:p>
            <a:pPr indent="457200" lvl="0" marL="457200" rtl="0" algn="l">
              <a:lnSpc>
                <a:spcPct val="100000"/>
              </a:lnSpc>
              <a:spcBef>
                <a:spcPts val="800"/>
              </a:spcBef>
              <a:spcAft>
                <a:spcPts val="0"/>
              </a:spcAft>
              <a:buNone/>
            </a:pPr>
            <a:r>
              <a:rPr b="0" lang="en" sz="2500">
                <a:solidFill>
                  <a:schemeClr val="dk1"/>
                </a:solidFill>
              </a:rPr>
              <a:t>Rose, Thorn, Bud					Affinity Clustering</a:t>
            </a:r>
            <a:endParaRPr b="0" sz="2500">
              <a:solidFill>
                <a:schemeClr val="dk1"/>
              </a:solidFill>
            </a:endParaRPr>
          </a:p>
          <a:p>
            <a:pPr indent="0" lvl="0" marL="457200" rtl="0" algn="ctr">
              <a:lnSpc>
                <a:spcPct val="150000"/>
              </a:lnSpc>
              <a:spcBef>
                <a:spcPts val="800"/>
              </a:spcBef>
              <a:spcAft>
                <a:spcPts val="0"/>
              </a:spcAft>
              <a:buNone/>
            </a:pPr>
            <a:r>
              <a:t/>
            </a:r>
            <a:endParaRPr b="0"/>
          </a:p>
          <a:p>
            <a:pPr indent="0" lvl="0" marL="0" rtl="0" algn="ctr">
              <a:spcBef>
                <a:spcPts val="800"/>
              </a:spcBef>
              <a:spcAft>
                <a:spcPts val="0"/>
              </a:spcAft>
              <a:buNone/>
            </a:pPr>
            <a:r>
              <a:t/>
            </a:r>
            <a:endParaRPr b="0"/>
          </a:p>
        </p:txBody>
      </p:sp>
      <p:sp>
        <p:nvSpPr>
          <p:cNvPr id="359" name="Google Shape;359;p47"/>
          <p:cNvSpPr txBox="1"/>
          <p:nvPr>
            <p:ph idx="3" type="body"/>
          </p:nvPr>
        </p:nvSpPr>
        <p:spPr>
          <a:xfrm>
            <a:off x="2060300" y="585825"/>
            <a:ext cx="5860500" cy="956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FFC000"/>
              </a:buClr>
              <a:buSzPts val="3000"/>
              <a:buNone/>
            </a:pPr>
            <a:r>
              <a:rPr lang="en" sz="3100"/>
              <a:t>Today’s Activity</a:t>
            </a:r>
            <a:endParaRPr sz="3100"/>
          </a:p>
        </p:txBody>
      </p:sp>
      <p:pic>
        <p:nvPicPr>
          <p:cNvPr id="360" name="Google Shape;360;p47"/>
          <p:cNvPicPr preferRelativeResize="0"/>
          <p:nvPr/>
        </p:nvPicPr>
        <p:blipFill>
          <a:blip r:embed="rId3">
            <a:alphaModFix/>
          </a:blip>
          <a:stretch>
            <a:fillRect/>
          </a:stretch>
        </p:blipFill>
        <p:spPr>
          <a:xfrm>
            <a:off x="5324125" y="2891967"/>
            <a:ext cx="2596675" cy="2092408"/>
          </a:xfrm>
          <a:prstGeom prst="rect">
            <a:avLst/>
          </a:prstGeom>
          <a:noFill/>
          <a:ln>
            <a:noFill/>
          </a:ln>
        </p:spPr>
      </p:pic>
      <p:pic>
        <p:nvPicPr>
          <p:cNvPr id="361" name="Google Shape;361;p47"/>
          <p:cNvPicPr preferRelativeResize="0"/>
          <p:nvPr/>
        </p:nvPicPr>
        <p:blipFill>
          <a:blip r:embed="rId4">
            <a:alphaModFix/>
          </a:blip>
          <a:stretch>
            <a:fillRect/>
          </a:stretch>
        </p:blipFill>
        <p:spPr>
          <a:xfrm>
            <a:off x="1021700" y="2987096"/>
            <a:ext cx="2843976" cy="1902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8"/>
          <p:cNvSpPr txBox="1"/>
          <p:nvPr>
            <p:ph idx="1" type="body"/>
          </p:nvPr>
        </p:nvSpPr>
        <p:spPr>
          <a:xfrm>
            <a:off x="311700" y="1455650"/>
            <a:ext cx="8520600" cy="3363900"/>
          </a:xfrm>
          <a:prstGeom prst="rect">
            <a:avLst/>
          </a:prstGeom>
        </p:spPr>
        <p:txBody>
          <a:bodyPr anchorCtr="0" anchor="t" bIns="34275" lIns="68575" spcFirstLastPara="1" rIns="68575" wrap="square" tIns="34275">
            <a:normAutofit/>
          </a:bodyPr>
          <a:lstStyle/>
          <a:p>
            <a:pPr indent="0" lvl="0" marL="0" rtl="0" algn="l">
              <a:lnSpc>
                <a:spcPct val="100000"/>
              </a:lnSpc>
              <a:spcBef>
                <a:spcPts val="800"/>
              </a:spcBef>
              <a:spcAft>
                <a:spcPts val="0"/>
              </a:spcAft>
              <a:buNone/>
            </a:pPr>
            <a:r>
              <a:t/>
            </a:r>
            <a:endParaRPr sz="1500">
              <a:solidFill>
                <a:schemeClr val="dk1"/>
              </a:solidFill>
            </a:endParaRPr>
          </a:p>
          <a:p>
            <a:pPr indent="457200" lvl="0" marL="457200" rtl="0" algn="l">
              <a:lnSpc>
                <a:spcPct val="100000"/>
              </a:lnSpc>
              <a:spcBef>
                <a:spcPts val="800"/>
              </a:spcBef>
              <a:spcAft>
                <a:spcPts val="0"/>
              </a:spcAft>
              <a:buNone/>
            </a:pPr>
            <a:r>
              <a:rPr b="0" lang="en" sz="2500">
                <a:solidFill>
                  <a:schemeClr val="dk1"/>
                </a:solidFill>
              </a:rPr>
              <a:t>Thumbnail Sketching</a:t>
            </a:r>
            <a:r>
              <a:rPr b="0" lang="en" sz="2500">
                <a:solidFill>
                  <a:schemeClr val="dk1"/>
                </a:solidFill>
              </a:rPr>
              <a:t>				Difficulty Matrix</a:t>
            </a:r>
            <a:endParaRPr b="0" sz="2500">
              <a:solidFill>
                <a:schemeClr val="dk1"/>
              </a:solidFill>
            </a:endParaRPr>
          </a:p>
          <a:p>
            <a:pPr indent="0" lvl="0" marL="457200" rtl="0" algn="ctr">
              <a:lnSpc>
                <a:spcPct val="150000"/>
              </a:lnSpc>
              <a:spcBef>
                <a:spcPts val="800"/>
              </a:spcBef>
              <a:spcAft>
                <a:spcPts val="0"/>
              </a:spcAft>
              <a:buNone/>
            </a:pPr>
            <a:r>
              <a:t/>
            </a:r>
            <a:endParaRPr b="0"/>
          </a:p>
          <a:p>
            <a:pPr indent="0" lvl="0" marL="0" rtl="0" algn="ctr">
              <a:spcBef>
                <a:spcPts val="800"/>
              </a:spcBef>
              <a:spcAft>
                <a:spcPts val="0"/>
              </a:spcAft>
              <a:buNone/>
            </a:pPr>
            <a:r>
              <a:t/>
            </a:r>
            <a:endParaRPr b="0"/>
          </a:p>
        </p:txBody>
      </p:sp>
      <p:sp>
        <p:nvSpPr>
          <p:cNvPr id="367" name="Google Shape;367;p48"/>
          <p:cNvSpPr txBox="1"/>
          <p:nvPr>
            <p:ph idx="3" type="body"/>
          </p:nvPr>
        </p:nvSpPr>
        <p:spPr>
          <a:xfrm>
            <a:off x="2060300" y="585825"/>
            <a:ext cx="5860500" cy="956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FFC000"/>
              </a:buClr>
              <a:buSzPts val="3000"/>
              <a:buNone/>
            </a:pPr>
            <a:r>
              <a:rPr lang="en" sz="3100"/>
              <a:t>What about next steps?</a:t>
            </a:r>
            <a:endParaRPr sz="3100"/>
          </a:p>
        </p:txBody>
      </p:sp>
      <p:pic>
        <p:nvPicPr>
          <p:cNvPr id="368" name="Google Shape;368;p48"/>
          <p:cNvPicPr preferRelativeResize="0"/>
          <p:nvPr/>
        </p:nvPicPr>
        <p:blipFill>
          <a:blip r:embed="rId3">
            <a:alphaModFix/>
          </a:blip>
          <a:stretch>
            <a:fillRect/>
          </a:stretch>
        </p:blipFill>
        <p:spPr>
          <a:xfrm>
            <a:off x="968350" y="2428250"/>
            <a:ext cx="3265326" cy="2054199"/>
          </a:xfrm>
          <a:prstGeom prst="rect">
            <a:avLst/>
          </a:prstGeom>
          <a:noFill/>
          <a:ln>
            <a:noFill/>
          </a:ln>
        </p:spPr>
      </p:pic>
      <p:pic>
        <p:nvPicPr>
          <p:cNvPr id="369" name="Google Shape;369;p48"/>
          <p:cNvPicPr preferRelativeResize="0"/>
          <p:nvPr/>
        </p:nvPicPr>
        <p:blipFill>
          <a:blip r:embed="rId4">
            <a:alphaModFix/>
          </a:blip>
          <a:stretch>
            <a:fillRect/>
          </a:stretch>
        </p:blipFill>
        <p:spPr>
          <a:xfrm>
            <a:off x="4890925" y="2322336"/>
            <a:ext cx="3265326" cy="22660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1"/>
          <p:cNvSpPr txBox="1"/>
          <p:nvPr>
            <p:ph idx="3" type="body"/>
          </p:nvPr>
        </p:nvSpPr>
        <p:spPr>
          <a:xfrm>
            <a:off x="2136600" y="585827"/>
            <a:ext cx="4446300" cy="4881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0"/>
              </a:spcBef>
              <a:spcAft>
                <a:spcPts val="0"/>
              </a:spcAft>
              <a:buClr>
                <a:srgbClr val="FFC000"/>
              </a:buClr>
              <a:buSzPts val="3000"/>
              <a:buNone/>
            </a:pPr>
            <a:r>
              <a:rPr lang="en" sz="3100"/>
              <a:t>Agenda</a:t>
            </a:r>
            <a:endParaRPr sz="3100"/>
          </a:p>
        </p:txBody>
      </p:sp>
      <p:sp>
        <p:nvSpPr>
          <p:cNvPr id="240" name="Google Shape;240;p31"/>
          <p:cNvSpPr txBox="1"/>
          <p:nvPr/>
        </p:nvSpPr>
        <p:spPr>
          <a:xfrm>
            <a:off x="382800" y="1719075"/>
            <a:ext cx="8211300" cy="2724300"/>
          </a:xfrm>
          <a:prstGeom prst="rect">
            <a:avLst/>
          </a:prstGeom>
          <a:noFill/>
          <a:ln>
            <a:noFill/>
          </a:ln>
        </p:spPr>
        <p:txBody>
          <a:bodyPr anchorCtr="0" anchor="t" bIns="68575" lIns="68575" spcFirstLastPara="1" rIns="68575" wrap="square" tIns="68575">
            <a:spAutoFit/>
          </a:bodyPr>
          <a:lstStyle/>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Introductions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Icebreaker - ‘Guess what was my first job?’</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What is Human-Centered Design?</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Why human-centered design is important to the Food Bank?</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Activity - ‘How can we …?’</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Next Steps - Tools, Resources</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Q&amp;A</a:t>
            </a:r>
            <a:endParaRPr sz="24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9"/>
          <p:cNvSpPr txBox="1"/>
          <p:nvPr>
            <p:ph idx="3" type="body"/>
          </p:nvPr>
        </p:nvSpPr>
        <p:spPr>
          <a:xfrm>
            <a:off x="2060300" y="585825"/>
            <a:ext cx="5860500" cy="956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FFC000"/>
              </a:buClr>
              <a:buSzPts val="3000"/>
              <a:buNone/>
            </a:pPr>
            <a:r>
              <a:rPr lang="en" sz="3100"/>
              <a:t>Remote and Hybrid Tools</a:t>
            </a:r>
            <a:endParaRPr sz="3100"/>
          </a:p>
        </p:txBody>
      </p:sp>
      <p:sp>
        <p:nvSpPr>
          <p:cNvPr id="375" name="Google Shape;375;p49"/>
          <p:cNvSpPr txBox="1"/>
          <p:nvPr>
            <p:ph idx="1" type="body"/>
          </p:nvPr>
        </p:nvSpPr>
        <p:spPr>
          <a:xfrm>
            <a:off x="311700" y="1611875"/>
            <a:ext cx="8520600" cy="2265900"/>
          </a:xfrm>
          <a:prstGeom prst="rect">
            <a:avLst/>
          </a:prstGeom>
        </p:spPr>
        <p:txBody>
          <a:bodyPr anchorCtr="0" anchor="t" bIns="34275" lIns="68575" spcFirstLastPara="1" rIns="68575" wrap="square" tIns="34275">
            <a:noAutofit/>
          </a:bodyPr>
          <a:lstStyle/>
          <a:p>
            <a:pPr indent="0" lvl="0" marL="0" rtl="0" algn="l">
              <a:lnSpc>
                <a:spcPct val="80000"/>
              </a:lnSpc>
              <a:spcBef>
                <a:spcPts val="800"/>
              </a:spcBef>
              <a:spcAft>
                <a:spcPts val="0"/>
              </a:spcAft>
              <a:buNone/>
            </a:pPr>
            <a:r>
              <a:rPr b="0" lang="en" sz="1500">
                <a:solidFill>
                  <a:schemeClr val="dk1"/>
                </a:solidFill>
              </a:rPr>
              <a:t>Virtual Collaboration Tools</a:t>
            </a:r>
            <a:endParaRPr b="0" sz="1500">
              <a:solidFill>
                <a:schemeClr val="dk1"/>
              </a:solidFill>
            </a:endParaRPr>
          </a:p>
          <a:p>
            <a:pPr indent="-323850" lvl="0" marL="457200" rtl="0" algn="l">
              <a:lnSpc>
                <a:spcPct val="80000"/>
              </a:lnSpc>
              <a:spcBef>
                <a:spcPts val="800"/>
              </a:spcBef>
              <a:spcAft>
                <a:spcPts val="0"/>
              </a:spcAft>
              <a:buClr>
                <a:schemeClr val="dk1"/>
              </a:buClr>
              <a:buSzPts val="1500"/>
              <a:buChar char="●"/>
            </a:pPr>
            <a:r>
              <a:rPr b="0" lang="en" sz="1500">
                <a:solidFill>
                  <a:schemeClr val="dk1"/>
                </a:solidFill>
              </a:rPr>
              <a:t>Collaborative Document Creation</a:t>
            </a:r>
            <a:endParaRPr b="0" sz="1500">
              <a:solidFill>
                <a:schemeClr val="dk1"/>
              </a:solidFill>
            </a:endParaRPr>
          </a:p>
          <a:p>
            <a:pPr indent="-323850" lvl="1" marL="914400" rtl="0" algn="l">
              <a:lnSpc>
                <a:spcPct val="80000"/>
              </a:lnSpc>
              <a:spcBef>
                <a:spcPts val="0"/>
              </a:spcBef>
              <a:spcAft>
                <a:spcPts val="0"/>
              </a:spcAft>
              <a:buClr>
                <a:schemeClr val="dk1"/>
              </a:buClr>
              <a:buSzPts val="1500"/>
              <a:buChar char="○"/>
            </a:pPr>
            <a:r>
              <a:rPr lang="en" sz="1500"/>
              <a:t>Google Workspace</a:t>
            </a:r>
            <a:endParaRPr sz="1500"/>
          </a:p>
          <a:p>
            <a:pPr indent="-323850" lvl="2" marL="1371600" rtl="0" algn="l">
              <a:lnSpc>
                <a:spcPct val="80000"/>
              </a:lnSpc>
              <a:spcBef>
                <a:spcPts val="0"/>
              </a:spcBef>
              <a:spcAft>
                <a:spcPts val="0"/>
              </a:spcAft>
              <a:buClr>
                <a:schemeClr val="dk1"/>
              </a:buClr>
              <a:buSzPts val="1500"/>
              <a:buChar char="■"/>
            </a:pPr>
            <a:r>
              <a:rPr lang="en"/>
              <a:t>Docs</a:t>
            </a:r>
            <a:endParaRPr/>
          </a:p>
          <a:p>
            <a:pPr indent="-323850" lvl="2" marL="1371600" rtl="0" algn="l">
              <a:lnSpc>
                <a:spcPct val="80000"/>
              </a:lnSpc>
              <a:spcBef>
                <a:spcPts val="400"/>
              </a:spcBef>
              <a:spcAft>
                <a:spcPts val="0"/>
              </a:spcAft>
              <a:buSzPts val="1500"/>
              <a:buChar char="■"/>
            </a:pPr>
            <a:r>
              <a:rPr lang="en"/>
              <a:t>Slides</a:t>
            </a:r>
            <a:endParaRPr/>
          </a:p>
          <a:p>
            <a:pPr indent="-323850" lvl="2" marL="1371600" rtl="0" algn="l">
              <a:lnSpc>
                <a:spcPct val="80000"/>
              </a:lnSpc>
              <a:spcBef>
                <a:spcPts val="400"/>
              </a:spcBef>
              <a:spcAft>
                <a:spcPts val="0"/>
              </a:spcAft>
              <a:buSzPts val="1500"/>
              <a:buChar char="■"/>
            </a:pPr>
            <a:r>
              <a:rPr lang="en"/>
              <a:t>Sheets</a:t>
            </a:r>
            <a:br>
              <a:rPr lang="en"/>
            </a:br>
            <a:endParaRPr b="0">
              <a:solidFill>
                <a:schemeClr val="dk1"/>
              </a:solidFill>
            </a:endParaRPr>
          </a:p>
          <a:p>
            <a:pPr indent="-323850" lvl="0" marL="457200" rtl="0" algn="l">
              <a:lnSpc>
                <a:spcPct val="80000"/>
              </a:lnSpc>
              <a:spcBef>
                <a:spcPts val="0"/>
              </a:spcBef>
              <a:spcAft>
                <a:spcPts val="0"/>
              </a:spcAft>
              <a:buClr>
                <a:schemeClr val="dk1"/>
              </a:buClr>
              <a:buSzPts val="1500"/>
              <a:buChar char="●"/>
            </a:pPr>
            <a:r>
              <a:rPr b="0" lang="en" sz="1500">
                <a:solidFill>
                  <a:schemeClr val="dk1"/>
                </a:solidFill>
              </a:rPr>
              <a:t>Digital Whiteboards</a:t>
            </a:r>
            <a:endParaRPr b="0" sz="1500">
              <a:solidFill>
                <a:schemeClr val="dk1"/>
              </a:solidFill>
            </a:endParaRPr>
          </a:p>
          <a:p>
            <a:pPr indent="-323850" lvl="1" marL="914400" rtl="0" algn="l">
              <a:lnSpc>
                <a:spcPct val="80000"/>
              </a:lnSpc>
              <a:spcBef>
                <a:spcPts val="0"/>
              </a:spcBef>
              <a:spcAft>
                <a:spcPts val="0"/>
              </a:spcAft>
              <a:buClr>
                <a:schemeClr val="dk1"/>
              </a:buClr>
              <a:buSzPts val="1500"/>
              <a:buChar char="○"/>
            </a:pPr>
            <a:r>
              <a:rPr b="0" lang="en" sz="1500">
                <a:solidFill>
                  <a:schemeClr val="dk1"/>
                </a:solidFill>
              </a:rPr>
              <a:t>Miro Online Whiteboard</a:t>
            </a:r>
            <a:endParaRPr sz="1500"/>
          </a:p>
          <a:p>
            <a:pPr indent="-323850" lvl="1" marL="914400" rtl="0" algn="l">
              <a:lnSpc>
                <a:spcPct val="80000"/>
              </a:lnSpc>
              <a:spcBef>
                <a:spcPts val="0"/>
              </a:spcBef>
              <a:spcAft>
                <a:spcPts val="0"/>
              </a:spcAft>
              <a:buClr>
                <a:schemeClr val="dk1"/>
              </a:buClr>
              <a:buSzPts val="1500"/>
              <a:buChar char="○"/>
            </a:pPr>
            <a:r>
              <a:rPr b="0" lang="en" sz="1500">
                <a:solidFill>
                  <a:schemeClr val="dk1"/>
                </a:solidFill>
              </a:rPr>
              <a:t>Mural Collaborative Whiteboard</a:t>
            </a:r>
            <a:endParaRPr sz="1500"/>
          </a:p>
          <a:p>
            <a:pPr indent="-323850" lvl="1" marL="914400" rtl="0" algn="l">
              <a:lnSpc>
                <a:spcPct val="80000"/>
              </a:lnSpc>
              <a:spcBef>
                <a:spcPts val="0"/>
              </a:spcBef>
              <a:spcAft>
                <a:spcPts val="0"/>
              </a:spcAft>
              <a:buClr>
                <a:schemeClr val="dk1"/>
              </a:buClr>
              <a:buSzPts val="1500"/>
              <a:buChar char="○"/>
            </a:pPr>
            <a:r>
              <a:rPr b="0" lang="en" sz="1500">
                <a:solidFill>
                  <a:schemeClr val="dk1"/>
                </a:solidFill>
              </a:rPr>
              <a:t>Google Jamboard </a:t>
            </a:r>
            <a:endParaRPr b="0" sz="1500">
              <a:solidFill>
                <a:schemeClr val="dk1"/>
              </a:solidFill>
            </a:endParaRPr>
          </a:p>
          <a:p>
            <a:pPr indent="0" lvl="0" marL="457200" rtl="0" algn="ctr">
              <a:lnSpc>
                <a:spcPct val="80000"/>
              </a:lnSpc>
              <a:spcBef>
                <a:spcPts val="800"/>
              </a:spcBef>
              <a:spcAft>
                <a:spcPts val="0"/>
              </a:spcAft>
              <a:buNone/>
            </a:pPr>
            <a:r>
              <a:t/>
            </a:r>
            <a:endParaRPr/>
          </a:p>
        </p:txBody>
      </p:sp>
      <p:pic>
        <p:nvPicPr>
          <p:cNvPr id="376" name="Google Shape;376;p49"/>
          <p:cNvPicPr preferRelativeResize="0"/>
          <p:nvPr/>
        </p:nvPicPr>
        <p:blipFill rotWithShape="1">
          <a:blip r:embed="rId3">
            <a:alphaModFix/>
          </a:blip>
          <a:srcRect b="23435" l="0" r="0" t="26911"/>
          <a:stretch/>
        </p:blipFill>
        <p:spPr>
          <a:xfrm>
            <a:off x="4491423" y="1384389"/>
            <a:ext cx="2026100" cy="1006000"/>
          </a:xfrm>
          <a:prstGeom prst="rect">
            <a:avLst/>
          </a:prstGeom>
          <a:noFill/>
          <a:ln>
            <a:noFill/>
          </a:ln>
        </p:spPr>
      </p:pic>
      <p:pic>
        <p:nvPicPr>
          <p:cNvPr id="377" name="Google Shape;377;p49"/>
          <p:cNvPicPr preferRelativeResize="0"/>
          <p:nvPr/>
        </p:nvPicPr>
        <p:blipFill rotWithShape="1">
          <a:blip r:embed="rId4">
            <a:alphaModFix/>
          </a:blip>
          <a:srcRect b="20921" l="0" r="0" t="21537"/>
          <a:stretch/>
        </p:blipFill>
        <p:spPr>
          <a:xfrm>
            <a:off x="1117200" y="4151325"/>
            <a:ext cx="3019075" cy="686150"/>
          </a:xfrm>
          <a:prstGeom prst="rect">
            <a:avLst/>
          </a:prstGeom>
          <a:noFill/>
          <a:ln>
            <a:noFill/>
          </a:ln>
        </p:spPr>
      </p:pic>
      <p:pic>
        <p:nvPicPr>
          <p:cNvPr id="378" name="Google Shape;378;p49"/>
          <p:cNvPicPr preferRelativeResize="0"/>
          <p:nvPr/>
        </p:nvPicPr>
        <p:blipFill>
          <a:blip r:embed="rId5">
            <a:alphaModFix/>
          </a:blip>
          <a:stretch>
            <a:fillRect/>
          </a:stretch>
        </p:blipFill>
        <p:spPr>
          <a:xfrm>
            <a:off x="5012300" y="2770514"/>
            <a:ext cx="3303293" cy="1059388"/>
          </a:xfrm>
          <a:prstGeom prst="rect">
            <a:avLst/>
          </a:prstGeom>
          <a:noFill/>
          <a:ln>
            <a:noFill/>
          </a:ln>
        </p:spPr>
      </p:pic>
      <p:pic>
        <p:nvPicPr>
          <p:cNvPr id="379" name="Google Shape;379;p49"/>
          <p:cNvPicPr preferRelativeResize="0"/>
          <p:nvPr/>
        </p:nvPicPr>
        <p:blipFill rotWithShape="1">
          <a:blip r:embed="rId6">
            <a:alphaModFix/>
          </a:blip>
          <a:srcRect b="45615" l="0" r="0" t="17352"/>
          <a:stretch/>
        </p:blipFill>
        <p:spPr>
          <a:xfrm>
            <a:off x="4912675" y="4111200"/>
            <a:ext cx="3695650" cy="766400"/>
          </a:xfrm>
          <a:prstGeom prst="rect">
            <a:avLst/>
          </a:prstGeom>
          <a:noFill/>
          <a:ln>
            <a:noFill/>
          </a:ln>
        </p:spPr>
      </p:pic>
      <p:pic>
        <p:nvPicPr>
          <p:cNvPr id="380" name="Google Shape;380;p49"/>
          <p:cNvPicPr preferRelativeResize="0"/>
          <p:nvPr/>
        </p:nvPicPr>
        <p:blipFill rotWithShape="1">
          <a:blip r:embed="rId7">
            <a:alphaModFix/>
          </a:blip>
          <a:srcRect b="0" l="17126" r="18320" t="0"/>
          <a:stretch/>
        </p:blipFill>
        <p:spPr>
          <a:xfrm>
            <a:off x="7212250" y="1266363"/>
            <a:ext cx="1331625" cy="11603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0"/>
          <p:cNvSpPr txBox="1"/>
          <p:nvPr>
            <p:ph idx="3" type="body"/>
          </p:nvPr>
        </p:nvSpPr>
        <p:spPr>
          <a:xfrm>
            <a:off x="2136600" y="585827"/>
            <a:ext cx="4446300" cy="4881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90000"/>
              </a:lnSpc>
              <a:spcBef>
                <a:spcPts val="0"/>
              </a:spcBef>
              <a:spcAft>
                <a:spcPts val="0"/>
              </a:spcAft>
              <a:buClr>
                <a:srgbClr val="FFC000"/>
              </a:buClr>
              <a:buSzPts val="3000"/>
              <a:buNone/>
            </a:pPr>
            <a:r>
              <a:rPr lang="en" sz="3100"/>
              <a:t>Resources</a:t>
            </a:r>
            <a:endParaRPr sz="3100"/>
          </a:p>
        </p:txBody>
      </p:sp>
      <p:sp>
        <p:nvSpPr>
          <p:cNvPr id="386" name="Google Shape;386;p50"/>
          <p:cNvSpPr txBox="1"/>
          <p:nvPr/>
        </p:nvSpPr>
        <p:spPr>
          <a:xfrm>
            <a:off x="382800" y="1719075"/>
            <a:ext cx="8211300" cy="2724300"/>
          </a:xfrm>
          <a:prstGeom prst="rect">
            <a:avLst/>
          </a:prstGeom>
          <a:noFill/>
          <a:ln>
            <a:noFill/>
          </a:ln>
        </p:spPr>
        <p:txBody>
          <a:bodyPr anchorCtr="0" anchor="t" bIns="68575" lIns="68575" spcFirstLastPara="1" rIns="68575" wrap="square" tIns="68575">
            <a:spAutoFit/>
          </a:bodyPr>
          <a:lstStyle/>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IDEO</a:t>
            </a:r>
            <a:endParaRPr sz="2400">
              <a:solidFill>
                <a:schemeClr val="dk1"/>
              </a:solidFill>
              <a:latin typeface="Calibri"/>
              <a:ea typeface="Calibri"/>
              <a:cs typeface="Calibri"/>
              <a:sym typeface="Calibri"/>
            </a:endParaRPr>
          </a:p>
          <a:p>
            <a:pPr indent="-381000" lvl="1" marL="9144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IDEO-U</a:t>
            </a:r>
            <a:endParaRPr sz="2400">
              <a:solidFill>
                <a:schemeClr val="dk1"/>
              </a:solidFill>
              <a:latin typeface="Calibri"/>
              <a:ea typeface="Calibri"/>
              <a:cs typeface="Calibri"/>
              <a:sym typeface="Calibri"/>
            </a:endParaRPr>
          </a:p>
          <a:p>
            <a:pPr indent="-381000" lvl="1" marL="9144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IDEO.org</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Stanford d.school</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LUMA Institute</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Design Thinking for the Greater Good by Jeanne Liedtka</a:t>
            </a:r>
            <a:endParaRPr sz="2400">
              <a:solidFill>
                <a:schemeClr val="dk1"/>
              </a:solidFill>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Final Thoughts Q&amp;A</a:t>
            </a:r>
            <a:endParaRPr sz="24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1"/>
          <p:cNvSpPr txBox="1"/>
          <p:nvPr>
            <p:ph idx="3" type="body"/>
          </p:nvPr>
        </p:nvSpPr>
        <p:spPr>
          <a:xfrm>
            <a:off x="1014600" y="1964350"/>
            <a:ext cx="7114800" cy="1929600"/>
          </a:xfrm>
          <a:prstGeom prst="rect">
            <a:avLst/>
          </a:prstGeom>
        </p:spPr>
        <p:txBody>
          <a:bodyPr anchorCtr="0" anchor="t" bIns="34275" lIns="68575" spcFirstLastPara="1" rIns="68575" wrap="square" tIns="34275">
            <a:noAutofit/>
          </a:bodyPr>
          <a:lstStyle/>
          <a:p>
            <a:pPr indent="0" lvl="0" marL="0" rtl="0" algn="ctr">
              <a:lnSpc>
                <a:spcPct val="70000"/>
              </a:lnSpc>
              <a:spcBef>
                <a:spcPts val="800"/>
              </a:spcBef>
              <a:spcAft>
                <a:spcPts val="0"/>
              </a:spcAft>
              <a:buNone/>
            </a:pPr>
            <a:r>
              <a:rPr lang="en" sz="20000"/>
              <a:t>Q &amp; A</a:t>
            </a:r>
            <a:endParaRPr sz="20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2"/>
          <p:cNvSpPr txBox="1"/>
          <p:nvPr>
            <p:ph idx="1" type="body"/>
          </p:nvPr>
        </p:nvSpPr>
        <p:spPr>
          <a:xfrm>
            <a:off x="407500" y="2979250"/>
            <a:ext cx="8475900" cy="2073600"/>
          </a:xfrm>
          <a:prstGeom prst="rect">
            <a:avLst/>
          </a:prstGeom>
          <a:solidFill>
            <a:schemeClr val="lt1"/>
          </a:solidFill>
          <a:ln>
            <a:noFill/>
          </a:ln>
        </p:spPr>
        <p:txBody>
          <a:bodyPr anchorCtr="0" anchor="t" bIns="34275" lIns="68575" spcFirstLastPara="1" rIns="68575" wrap="square" tIns="34275">
            <a:noAutofit/>
          </a:bodyPr>
          <a:lstStyle/>
          <a:p>
            <a:pPr indent="0" lvl="0" marL="0" rtl="0" algn="ctr">
              <a:lnSpc>
                <a:spcPct val="90000"/>
              </a:lnSpc>
              <a:spcBef>
                <a:spcPts val="0"/>
              </a:spcBef>
              <a:spcAft>
                <a:spcPts val="0"/>
              </a:spcAft>
              <a:buClr>
                <a:srgbClr val="FFC000"/>
              </a:buClr>
              <a:buSzPts val="3300"/>
              <a:buNone/>
            </a:pPr>
            <a:r>
              <a:rPr lang="en" sz="10000">
                <a:highlight>
                  <a:schemeClr val="lt1"/>
                </a:highlight>
              </a:rPr>
              <a:t>THANK YOU!</a:t>
            </a:r>
            <a:endParaRPr sz="10000">
              <a:highlight>
                <a:schemeClr val="l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2"/>
          <p:cNvSpPr txBox="1"/>
          <p:nvPr>
            <p:ph idx="3" type="body"/>
          </p:nvPr>
        </p:nvSpPr>
        <p:spPr>
          <a:xfrm>
            <a:off x="2136600" y="585825"/>
            <a:ext cx="5616300" cy="956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FFC000"/>
              </a:buClr>
              <a:buSzPts val="3000"/>
              <a:buNone/>
            </a:pPr>
            <a:r>
              <a:rPr lang="en" sz="3100"/>
              <a:t>Ice breaker</a:t>
            </a:r>
            <a:endParaRPr sz="3100"/>
          </a:p>
          <a:p>
            <a:pPr indent="0" lvl="0" marL="0" rtl="0" algn="l">
              <a:lnSpc>
                <a:spcPct val="90000"/>
              </a:lnSpc>
              <a:spcBef>
                <a:spcPts val="0"/>
              </a:spcBef>
              <a:spcAft>
                <a:spcPts val="0"/>
              </a:spcAft>
              <a:buClr>
                <a:srgbClr val="FFC000"/>
              </a:buClr>
              <a:buSzPts val="3000"/>
              <a:buNone/>
            </a:pPr>
            <a:r>
              <a:rPr lang="en" sz="3100"/>
              <a:t>Guess what was my first job?</a:t>
            </a:r>
            <a:endParaRPr sz="3100"/>
          </a:p>
        </p:txBody>
      </p:sp>
      <p:sp>
        <p:nvSpPr>
          <p:cNvPr id="246" name="Google Shape;246;p32"/>
          <p:cNvSpPr txBox="1"/>
          <p:nvPr/>
        </p:nvSpPr>
        <p:spPr>
          <a:xfrm>
            <a:off x="382800" y="1719075"/>
            <a:ext cx="5860500" cy="2847600"/>
          </a:xfrm>
          <a:prstGeom prst="rect">
            <a:avLst/>
          </a:prstGeom>
          <a:noFill/>
          <a:ln>
            <a:noFill/>
          </a:ln>
        </p:spPr>
        <p:txBody>
          <a:bodyPr anchorCtr="0" anchor="t" bIns="68575" lIns="68575" spcFirstLastPara="1" rIns="68575" wrap="square" tIns="68575">
            <a:spAutoFit/>
          </a:bodyPr>
          <a:lstStyle/>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Draw a picture of your first job </a:t>
            </a:r>
            <a:endParaRPr sz="2200">
              <a:solidFill>
                <a:schemeClr val="dk1"/>
              </a:solidFill>
              <a:latin typeface="Calibri"/>
              <a:ea typeface="Calibri"/>
              <a:cs typeface="Calibri"/>
              <a:sym typeface="Calibri"/>
            </a:endParaRPr>
          </a:p>
          <a:p>
            <a:pPr indent="-368300" lvl="1" marL="9144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Post-it , or scratch paper</a:t>
            </a:r>
            <a:endParaRPr sz="2200">
              <a:solidFill>
                <a:schemeClr val="dk1"/>
              </a:solidFill>
              <a:latin typeface="Calibri"/>
              <a:ea typeface="Calibri"/>
              <a:cs typeface="Calibri"/>
              <a:sym typeface="Calibri"/>
            </a:endParaRPr>
          </a:p>
          <a:p>
            <a:pPr indent="-368300" lvl="1" marL="9144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Marker or dark pen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Volunteer</a:t>
            </a:r>
            <a:endParaRPr sz="2200">
              <a:solidFill>
                <a:schemeClr val="dk1"/>
              </a:solidFill>
              <a:latin typeface="Calibri"/>
              <a:ea typeface="Calibri"/>
              <a:cs typeface="Calibri"/>
              <a:sym typeface="Calibri"/>
            </a:endParaRPr>
          </a:p>
          <a:p>
            <a:pPr indent="-368300" lvl="1" marL="9144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Share your name</a:t>
            </a:r>
            <a:endParaRPr sz="2200">
              <a:solidFill>
                <a:schemeClr val="dk1"/>
              </a:solidFill>
              <a:latin typeface="Calibri"/>
              <a:ea typeface="Calibri"/>
              <a:cs typeface="Calibri"/>
              <a:sym typeface="Calibri"/>
            </a:endParaRPr>
          </a:p>
          <a:p>
            <a:pPr indent="-368300" lvl="1" marL="9144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Current job title/organization</a:t>
            </a:r>
            <a:endParaRPr sz="2200">
              <a:solidFill>
                <a:schemeClr val="dk1"/>
              </a:solidFill>
              <a:latin typeface="Calibri"/>
              <a:ea typeface="Calibri"/>
              <a:cs typeface="Calibri"/>
              <a:sym typeface="Calibri"/>
            </a:endParaRPr>
          </a:p>
          <a:p>
            <a:pPr indent="-368300" lvl="1" marL="9144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A bit about the picture you drew </a:t>
            </a:r>
            <a:endParaRPr sz="2200">
              <a:solidFill>
                <a:schemeClr val="dk1"/>
              </a:solidFill>
              <a:latin typeface="Calibri"/>
              <a:ea typeface="Calibri"/>
              <a:cs typeface="Calibri"/>
              <a:sym typeface="Calibri"/>
            </a:endParaRPr>
          </a:p>
          <a:p>
            <a:pPr indent="0" lvl="0" marL="0" rtl="0" algn="l">
              <a:spcBef>
                <a:spcPts val="0"/>
              </a:spcBef>
              <a:spcAft>
                <a:spcPts val="0"/>
              </a:spcAft>
              <a:buNone/>
            </a:pPr>
            <a:r>
              <a:t/>
            </a:r>
            <a:endParaRPr sz="2200">
              <a:solidFill>
                <a:schemeClr val="dk1"/>
              </a:solidFill>
              <a:latin typeface="Calibri"/>
              <a:ea typeface="Calibri"/>
              <a:cs typeface="Calibri"/>
              <a:sym typeface="Calibri"/>
            </a:endParaRPr>
          </a:p>
        </p:txBody>
      </p:sp>
      <p:pic>
        <p:nvPicPr>
          <p:cNvPr id="247" name="Google Shape;247;p32"/>
          <p:cNvPicPr preferRelativeResize="0"/>
          <p:nvPr/>
        </p:nvPicPr>
        <p:blipFill>
          <a:blip r:embed="rId3">
            <a:alphaModFix/>
          </a:blip>
          <a:stretch>
            <a:fillRect/>
          </a:stretch>
        </p:blipFill>
        <p:spPr>
          <a:xfrm>
            <a:off x="5661575" y="1649750"/>
            <a:ext cx="2878550" cy="1168375"/>
          </a:xfrm>
          <a:prstGeom prst="rect">
            <a:avLst/>
          </a:prstGeom>
          <a:noFill/>
          <a:ln>
            <a:noFill/>
          </a:ln>
        </p:spPr>
      </p:pic>
      <p:pic>
        <p:nvPicPr>
          <p:cNvPr id="248" name="Google Shape;248;p32"/>
          <p:cNvPicPr preferRelativeResize="0"/>
          <p:nvPr/>
        </p:nvPicPr>
        <p:blipFill>
          <a:blip r:embed="rId4">
            <a:alphaModFix/>
          </a:blip>
          <a:stretch>
            <a:fillRect/>
          </a:stretch>
        </p:blipFill>
        <p:spPr>
          <a:xfrm>
            <a:off x="5866888" y="2925950"/>
            <a:ext cx="2467924" cy="1846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3"/>
          <p:cNvSpPr txBox="1"/>
          <p:nvPr>
            <p:ph idx="3" type="body"/>
          </p:nvPr>
        </p:nvSpPr>
        <p:spPr>
          <a:xfrm>
            <a:off x="2136600" y="585825"/>
            <a:ext cx="5842800" cy="956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FFC000"/>
              </a:buClr>
              <a:buSzPts val="3000"/>
              <a:buNone/>
            </a:pPr>
            <a:r>
              <a:rPr lang="en" sz="3100"/>
              <a:t>What is Human-Centered Design?</a:t>
            </a:r>
            <a:endParaRPr sz="3100"/>
          </a:p>
        </p:txBody>
      </p:sp>
      <p:sp>
        <p:nvSpPr>
          <p:cNvPr id="254" name="Google Shape;254;p33"/>
          <p:cNvSpPr txBox="1"/>
          <p:nvPr/>
        </p:nvSpPr>
        <p:spPr>
          <a:xfrm>
            <a:off x="563400" y="1622025"/>
            <a:ext cx="8017200" cy="2170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2200">
                <a:solidFill>
                  <a:schemeClr val="dk1"/>
                </a:solidFill>
                <a:latin typeface="Calibri"/>
                <a:ea typeface="Calibri"/>
                <a:cs typeface="Calibri"/>
                <a:sym typeface="Calibri"/>
              </a:rPr>
              <a:t>Human-centered design (HCD) is an approach to problem-solving that concentrates on the needs, preferences, and experiences of the end-users or customers. It is a design framework that focuses on understanding the perspectives of the people who will ultimately use or be affected by a product, service, or system.</a:t>
            </a:r>
            <a:endParaRPr sz="2200">
              <a:solidFill>
                <a:schemeClr val="dk1"/>
              </a:solidFill>
              <a:latin typeface="Calibri"/>
              <a:ea typeface="Calibri"/>
              <a:cs typeface="Calibri"/>
              <a:sym typeface="Calibri"/>
            </a:endParaRPr>
          </a:p>
          <a:p>
            <a:pPr indent="0" lvl="0" marL="0" rtl="0" algn="l">
              <a:spcBef>
                <a:spcPts val="0"/>
              </a:spcBef>
              <a:spcAft>
                <a:spcPts val="0"/>
              </a:spcAft>
              <a:buNone/>
            </a:pPr>
            <a:r>
              <a:t/>
            </a:r>
            <a:endParaRPr sz="2200">
              <a:solidFill>
                <a:schemeClr val="dk1"/>
              </a:solidFill>
              <a:latin typeface="Calibri"/>
              <a:ea typeface="Calibri"/>
              <a:cs typeface="Calibri"/>
              <a:sym typeface="Calibri"/>
            </a:endParaRPr>
          </a:p>
        </p:txBody>
      </p:sp>
      <p:pic>
        <p:nvPicPr>
          <p:cNvPr id="255" name="Google Shape;255;p33"/>
          <p:cNvPicPr preferRelativeResize="0"/>
          <p:nvPr/>
        </p:nvPicPr>
        <p:blipFill>
          <a:blip r:embed="rId3">
            <a:alphaModFix/>
          </a:blip>
          <a:stretch>
            <a:fillRect/>
          </a:stretch>
        </p:blipFill>
        <p:spPr>
          <a:xfrm>
            <a:off x="2346188" y="3439575"/>
            <a:ext cx="4451623" cy="16026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4"/>
          <p:cNvSpPr txBox="1"/>
          <p:nvPr>
            <p:ph idx="3" type="body"/>
          </p:nvPr>
        </p:nvSpPr>
        <p:spPr>
          <a:xfrm>
            <a:off x="2136600" y="585825"/>
            <a:ext cx="5842800" cy="956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FFC000"/>
              </a:buClr>
              <a:buSzPts val="3000"/>
              <a:buNone/>
            </a:pPr>
            <a:r>
              <a:rPr lang="en" sz="3100"/>
              <a:t>What is Human-Centered Design?</a:t>
            </a:r>
            <a:endParaRPr sz="3100"/>
          </a:p>
        </p:txBody>
      </p:sp>
      <p:pic>
        <p:nvPicPr>
          <p:cNvPr descr="Is human-centered design a game changer in global development, or just another buzzword? Devex breaks down exactly what it is and why it matters for the global development community — and delves into some of the ways it could help organizations work more efficiently.&#10;&#10;For more international development news, visit: http://www.devex.com&#10;&#10;Subscribe to the Devex YouTube channel: http://www.youtube.com/subscription_center?add_user=wwwdevexcom" id="261" name="Google Shape;261;p34" title="DevExplains: What is human-centered design — and why does it matter?">
            <a:hlinkClick r:id="rId3"/>
          </p:cNvPr>
          <p:cNvPicPr preferRelativeResize="0"/>
          <p:nvPr/>
        </p:nvPicPr>
        <p:blipFill>
          <a:blip r:embed="rId4">
            <a:alphaModFix/>
          </a:blip>
          <a:stretch>
            <a:fillRect/>
          </a:stretch>
        </p:blipFill>
        <p:spPr>
          <a:xfrm>
            <a:off x="2279350" y="1435425"/>
            <a:ext cx="4699300" cy="3524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5"/>
          <p:cNvSpPr txBox="1"/>
          <p:nvPr>
            <p:ph idx="3" type="body"/>
          </p:nvPr>
        </p:nvSpPr>
        <p:spPr>
          <a:xfrm>
            <a:off x="1014600" y="2145450"/>
            <a:ext cx="7114800" cy="2210700"/>
          </a:xfrm>
          <a:prstGeom prst="rect">
            <a:avLst/>
          </a:prstGeom>
        </p:spPr>
        <p:txBody>
          <a:bodyPr anchorCtr="0" anchor="t" bIns="34275" lIns="68575" spcFirstLastPara="1" rIns="68575" wrap="square" tIns="34275">
            <a:noAutofit/>
          </a:bodyPr>
          <a:lstStyle/>
          <a:p>
            <a:pPr indent="0" lvl="0" marL="0" rtl="0" algn="ctr">
              <a:lnSpc>
                <a:spcPct val="70000"/>
              </a:lnSpc>
              <a:spcBef>
                <a:spcPts val="800"/>
              </a:spcBef>
              <a:spcAft>
                <a:spcPts val="0"/>
              </a:spcAft>
              <a:buNone/>
            </a:pPr>
            <a:r>
              <a:rPr lang="en" sz="5400"/>
              <a:t>Why human-centered design is important to the Food Bank?</a:t>
            </a:r>
            <a:endParaRPr sz="5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6"/>
          <p:cNvSpPr txBox="1"/>
          <p:nvPr>
            <p:ph idx="3" type="body"/>
          </p:nvPr>
        </p:nvSpPr>
        <p:spPr>
          <a:xfrm>
            <a:off x="2060300" y="585825"/>
            <a:ext cx="5860500" cy="956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FFC000"/>
              </a:buClr>
              <a:buSzPts val="3000"/>
              <a:buNone/>
            </a:pPr>
            <a:r>
              <a:rPr lang="en" sz="3100"/>
              <a:t>How does the Food Bank use HCD?</a:t>
            </a:r>
            <a:endParaRPr sz="3100"/>
          </a:p>
          <a:p>
            <a:pPr indent="0" lvl="0" marL="0" rtl="0" algn="l">
              <a:lnSpc>
                <a:spcPct val="90000"/>
              </a:lnSpc>
              <a:spcBef>
                <a:spcPts val="0"/>
              </a:spcBef>
              <a:spcAft>
                <a:spcPts val="0"/>
              </a:spcAft>
              <a:buClr>
                <a:srgbClr val="FFC000"/>
              </a:buClr>
              <a:buSzPts val="3000"/>
              <a:buFont typeface="Arial"/>
              <a:buNone/>
            </a:pPr>
            <a:r>
              <a:rPr lang="en" sz="3100"/>
              <a:t>Rose, Thorn, Bud</a:t>
            </a:r>
            <a:endParaRPr sz="3100"/>
          </a:p>
        </p:txBody>
      </p:sp>
      <p:pic>
        <p:nvPicPr>
          <p:cNvPr id="272" name="Google Shape;272;p36"/>
          <p:cNvPicPr preferRelativeResize="0"/>
          <p:nvPr/>
        </p:nvPicPr>
        <p:blipFill>
          <a:blip r:embed="rId3">
            <a:alphaModFix/>
          </a:blip>
          <a:stretch>
            <a:fillRect/>
          </a:stretch>
        </p:blipFill>
        <p:spPr>
          <a:xfrm>
            <a:off x="2132363" y="1541925"/>
            <a:ext cx="4879275" cy="34774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7"/>
          <p:cNvSpPr txBox="1"/>
          <p:nvPr>
            <p:ph idx="3" type="body"/>
          </p:nvPr>
        </p:nvSpPr>
        <p:spPr>
          <a:xfrm>
            <a:off x="2060300" y="585825"/>
            <a:ext cx="5860500" cy="956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FFC000"/>
              </a:buClr>
              <a:buSzPts val="3000"/>
              <a:buNone/>
            </a:pPr>
            <a:r>
              <a:rPr lang="en" sz="3100"/>
              <a:t>Affinity Clustering</a:t>
            </a:r>
            <a:endParaRPr sz="3100"/>
          </a:p>
        </p:txBody>
      </p:sp>
      <p:pic>
        <p:nvPicPr>
          <p:cNvPr id="278" name="Google Shape;278;p37"/>
          <p:cNvPicPr preferRelativeResize="0"/>
          <p:nvPr/>
        </p:nvPicPr>
        <p:blipFill>
          <a:blip r:embed="rId3">
            <a:alphaModFix/>
          </a:blip>
          <a:stretch>
            <a:fillRect/>
          </a:stretch>
        </p:blipFill>
        <p:spPr>
          <a:xfrm>
            <a:off x="906338" y="1541923"/>
            <a:ext cx="7331325" cy="3602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8"/>
          <p:cNvSpPr txBox="1"/>
          <p:nvPr>
            <p:ph idx="3" type="body"/>
          </p:nvPr>
        </p:nvSpPr>
        <p:spPr>
          <a:xfrm>
            <a:off x="2060300" y="585825"/>
            <a:ext cx="5860500" cy="9561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FFC000"/>
              </a:buClr>
              <a:buSzPts val="3000"/>
              <a:buNone/>
            </a:pPr>
            <a:r>
              <a:rPr lang="en" sz="3100"/>
              <a:t>Thumbnail Sketching</a:t>
            </a:r>
            <a:endParaRPr sz="3100"/>
          </a:p>
        </p:txBody>
      </p:sp>
      <p:pic>
        <p:nvPicPr>
          <p:cNvPr id="284" name="Google Shape;284;p38"/>
          <p:cNvPicPr preferRelativeResize="0"/>
          <p:nvPr/>
        </p:nvPicPr>
        <p:blipFill>
          <a:blip r:embed="rId3">
            <a:alphaModFix/>
          </a:blip>
          <a:stretch>
            <a:fillRect/>
          </a:stretch>
        </p:blipFill>
        <p:spPr>
          <a:xfrm>
            <a:off x="1782387" y="1386625"/>
            <a:ext cx="5579225" cy="3756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