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2" r:id="rId2"/>
    <p:sldId id="270" r:id="rId3"/>
    <p:sldId id="279" r:id="rId4"/>
    <p:sldId id="267" r:id="rId5"/>
    <p:sldId id="274" r:id="rId6"/>
    <p:sldId id="257" r:id="rId7"/>
    <p:sldId id="258" r:id="rId8"/>
    <p:sldId id="261" r:id="rId9"/>
    <p:sldId id="259" r:id="rId10"/>
    <p:sldId id="273" r:id="rId11"/>
    <p:sldId id="275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78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6486C-0DA6-4553-8315-6FF02A46B084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4B536-1089-4E08-BF77-1932EE913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81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4B536-1089-4E08-BF77-1932EE9136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19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4B536-1089-4E08-BF77-1932EE9136E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7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BD4B-6882-45C7-95E5-675C00BA19BC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CA10-C756-4B04-9C27-66DF648EB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74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BD4B-6882-45C7-95E5-675C00BA19BC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CA10-C756-4B04-9C27-66DF648EB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59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BD4B-6882-45C7-95E5-675C00BA19BC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CA10-C756-4B04-9C27-66DF648EB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50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BD4B-6882-45C7-95E5-675C00BA19BC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CA10-C756-4B04-9C27-66DF648EB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70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BD4B-6882-45C7-95E5-675C00BA19BC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CA10-C756-4B04-9C27-66DF648EB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98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BD4B-6882-45C7-95E5-675C00BA19BC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CA10-C756-4B04-9C27-66DF648EB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BD4B-6882-45C7-95E5-675C00BA19BC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CA10-C756-4B04-9C27-66DF648EB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93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BD4B-6882-45C7-95E5-675C00BA19BC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CA10-C756-4B04-9C27-66DF648EB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7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BD4B-6882-45C7-95E5-675C00BA19BC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CA10-C756-4B04-9C27-66DF648EB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9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BD4B-6882-45C7-95E5-675C00BA19BC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CA10-C756-4B04-9C27-66DF648EB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8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BD4B-6882-45C7-95E5-675C00BA19BC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CA10-C756-4B04-9C27-66DF648EB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62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EBD4B-6882-45C7-95E5-675C00BA19BC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FCA10-C756-4B04-9C27-66DF648EB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5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4" t="10084"/>
          <a:stretch/>
        </p:blipFill>
        <p:spPr>
          <a:xfrm>
            <a:off x="13380" y="0"/>
            <a:ext cx="9206820" cy="685274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15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066800" y="78665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43400" y="4343400"/>
            <a:ext cx="533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78624" y="4114800"/>
            <a:ext cx="533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48600" y="6207442"/>
            <a:ext cx="120127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B.Saenz</a:t>
            </a:r>
            <a:endParaRPr lang="en-US" sz="25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4174004"/>
            <a:ext cx="549939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 smtClean="0">
                <a:solidFill>
                  <a:schemeClr val="bg1"/>
                </a:solidFill>
              </a:rPr>
              <a:t>Disaster Preparedness</a:t>
            </a:r>
            <a:endParaRPr lang="en-US" sz="4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7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5" r="2591"/>
          <a:stretch/>
        </p:blipFill>
        <p:spPr>
          <a:xfrm>
            <a:off x="-21833" y="0"/>
            <a:ext cx="9165833" cy="68580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07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3" name="Rectangle 2"/>
          <p:cNvSpPr/>
          <p:nvPr/>
        </p:nvSpPr>
        <p:spPr>
          <a:xfrm>
            <a:off x="2362200" y="2438400"/>
            <a:ext cx="40441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76800" y="6400800"/>
            <a:ext cx="4133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Photos courtesy of Courtney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Morra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7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811" y="0"/>
            <a:ext cx="97155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76200" cy="76201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53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4" t="6945"/>
          <a:stretch/>
        </p:blipFill>
        <p:spPr>
          <a:xfrm>
            <a:off x="0" y="0"/>
            <a:ext cx="9148916" cy="68580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Importance of Having a Plan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3048000"/>
            <a:ext cx="7467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-Organize your priorities</a:t>
            </a:r>
          </a:p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-Thoroughness</a:t>
            </a:r>
          </a:p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-Inventory Resources</a:t>
            </a:r>
          </a:p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-Mitigate</a:t>
            </a:r>
          </a:p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-Pre-establish Actions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83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6" t="26883"/>
          <a:stretch/>
        </p:blipFill>
        <p:spPr>
          <a:xfrm>
            <a:off x="0" y="-16178"/>
            <a:ext cx="9144000" cy="687417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51898" y="2174576"/>
            <a:ext cx="131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015757" y="2837600"/>
            <a:ext cx="2509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169865" y="4525742"/>
            <a:ext cx="41440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Requests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6121282" y="1709410"/>
            <a:ext cx="2640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of Power</a:t>
            </a:r>
          </a:p>
        </p:txBody>
      </p:sp>
      <p:sp>
        <p:nvSpPr>
          <p:cNvPr id="8" name="Rectangle 7"/>
          <p:cNvSpPr/>
          <p:nvPr/>
        </p:nvSpPr>
        <p:spPr>
          <a:xfrm>
            <a:off x="5867400" y="6172200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5486400" y="3707432"/>
            <a:ext cx="31888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Spontaneous Volunteers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457200" y="1433119"/>
            <a:ext cx="2063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2940175" y="5941367"/>
            <a:ext cx="1688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Donations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489927" y="3207658"/>
            <a:ext cx="22012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7751692" y="4341076"/>
            <a:ext cx="800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Trash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116653" y="5101698"/>
            <a:ext cx="816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920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1"/>
          </a:xfrm>
        </p:spPr>
      </p:pic>
      <p:sp>
        <p:nvSpPr>
          <p:cNvPr id="3" name="Rectangle 2"/>
          <p:cNvSpPr/>
          <p:nvPr/>
        </p:nvSpPr>
        <p:spPr>
          <a:xfrm>
            <a:off x="1844965" y="914400"/>
            <a:ext cx="5290589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Pre-Planning Reduces Stress</a:t>
            </a:r>
            <a:endParaRPr lang="en-US" sz="6500" dirty="0"/>
          </a:p>
        </p:txBody>
      </p:sp>
      <p:sp>
        <p:nvSpPr>
          <p:cNvPr id="5" name="Rectangle 4"/>
          <p:cNvSpPr/>
          <p:nvPr/>
        </p:nvSpPr>
        <p:spPr>
          <a:xfrm>
            <a:off x="1600200" y="4553634"/>
            <a:ext cx="5947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it.   Train it.   Trust it.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3983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1" y="0"/>
            <a:ext cx="9166861" cy="68580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Preparation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362200"/>
            <a:ext cx="637283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people are your greatest asset.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for their priorities.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807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04" y="0"/>
            <a:ext cx="923329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Possibilities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720334"/>
            <a:ext cx="3276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INTERNAL:</a:t>
            </a:r>
          </a:p>
          <a:p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-Lack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appreciation</a:t>
            </a:r>
          </a:p>
          <a:p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-Unimportant</a:t>
            </a:r>
          </a:p>
          <a:p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-Fear</a:t>
            </a:r>
          </a:p>
          <a:p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Injury</a:t>
            </a:r>
          </a:p>
          <a:p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691921" y="1720334"/>
            <a:ext cx="54341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EXTERNAL:</a:t>
            </a:r>
          </a:p>
          <a:p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-Injury </a:t>
            </a:r>
          </a:p>
          <a:p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Difficulties</a:t>
            </a:r>
          </a:p>
          <a:p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-Unable to find Childcare/ Pet Care</a:t>
            </a:r>
          </a:p>
          <a:p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-Unable to Secure Home or Property</a:t>
            </a:r>
          </a:p>
          <a:p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-Unprepared at Home</a:t>
            </a:r>
          </a:p>
        </p:txBody>
      </p:sp>
    </p:spTree>
    <p:extLst>
      <p:ext uri="{BB962C8B-B14F-4D97-AF65-F5344CB8AC3E}">
        <p14:creationId xmlns:p14="http://schemas.microsoft.com/office/powerpoint/2010/main" val="328435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Appreciation is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lways Appreciated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43000" y="2952974"/>
            <a:ext cx="6781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the Sacrifice</a:t>
            </a:r>
          </a:p>
          <a:p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the Purpose</a:t>
            </a:r>
          </a:p>
          <a:p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Control of Your Fate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62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077" cy="685537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(and </a:t>
            </a:r>
            <a:r>
              <a:rPr lang="en-US" sz="6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6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Your Resources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0400" y="2895600"/>
            <a:ext cx="3288080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</a:p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</a:p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Connections</a:t>
            </a:r>
          </a:p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83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1"/>
          </a:xfrm>
        </p:spPr>
      </p:pic>
      <p:sp>
        <p:nvSpPr>
          <p:cNvPr id="3" name="Rectangle 2"/>
          <p:cNvSpPr/>
          <p:nvPr/>
        </p:nvSpPr>
        <p:spPr>
          <a:xfrm>
            <a:off x="533400" y="1219200"/>
            <a:ext cx="80513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YOUR agency disaster ready?</a:t>
            </a:r>
            <a:endParaRPr lang="en-US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83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145</Words>
  <Application>Microsoft Office PowerPoint</Application>
  <PresentationFormat>On-screen Show (4:3)</PresentationFormat>
  <Paragraphs>67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Welcome </vt:lpstr>
      <vt:lpstr>The Importance of Having a Plan</vt:lpstr>
      <vt:lpstr>Considerations</vt:lpstr>
      <vt:lpstr>PowerPoint Presentation</vt:lpstr>
      <vt:lpstr>Home Preparation</vt:lpstr>
      <vt:lpstr>Possibilities</vt:lpstr>
      <vt:lpstr> Appreciation is Always Appreciated</vt:lpstr>
      <vt:lpstr>Know (and Use) Your Resources</vt:lpstr>
      <vt:lpstr>PowerPoint Presentation</vt:lpstr>
      <vt:lpstr>Questions?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Saenz</dc:creator>
  <cp:lastModifiedBy>Bethany Saenz</cp:lastModifiedBy>
  <cp:revision>49</cp:revision>
  <dcterms:created xsi:type="dcterms:W3CDTF">2018-03-28T16:51:47Z</dcterms:created>
  <dcterms:modified xsi:type="dcterms:W3CDTF">2018-05-22T01:28:44Z</dcterms:modified>
</cp:coreProperties>
</file>